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Величайшее чудо на планете: общая картина и ключевые темы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планеты Земля и её удивительные природные явления.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— это необычное явление, вызывающее восхищение и желание узнать больше. Оно вдохновляло на открытия, искусство и научные исследования на протяжении всей истории человечества.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чуда и его значение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 подходящими условиями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третья планета от Солнца с атмосферой, насыщенной кислородом и азотом, что обеспечивает поддержание жизни. Особое расположение и климат создают комфортные условия для обитания.
</a:t>
            </a:r>
            <a:endParaRPr lang="en-US" sz="100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воды во всех её формах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Покрытая на 71% водой, Земля обладает обширными океанами, реками и озёрами, создающими основу для экосистем и влияющими на климатические процессы.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и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тропических лесов до арктических ледников планета изобилует разнообразными ландшафтами, в которых обитает множество видов животных и растений.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уникальна в Солнечной системе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миллиарда лет назад на Земле появились одноклеточные организмы, которые стали прародителями всей живой природы. Это было начало долгого пути эволюции.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первых организмов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биосфера насчитывает миллионы видов, от бактерий до млекопитающих, сформировав сложные экосистемы и взаимосвязи.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через миллиарды лет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 в организмах позволили приспособиться к разным условиям, обеспечив высокое разнообразие жизни на планете.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 движущая сила
</a:t>
            </a:r>
            <a:endParaRPr lang="en-US" sz="1286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жизнь на Земле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большую часть Земли, живые организмы на 60-70% состоят из неё. Она поддерживает экосистемы и регулирует глобальную температуру.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покрыто водой, что обеспечивает основу для жизни и климатические процессы.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2021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самая полноводная река с длиной около 7 тысяч километров и огромным бассейном, где обитает множество уникальных видов. Это настоящий живой мир в сердце Южной Америки.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производит почти пятую часть кислорода планеты и оказывает огромное влияние на климат региона, поддерживая устойчивость природных процессов.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водное и биологическое чудо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животных — удивительные природные явления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гну совершают сложные миграции, проходя свыше 2500 километров в поисках пищи и воды. Это пример природного инстинкта выживания и адаптации.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киты преодолевают до 20 000 километров, следуя маршрутам между кормовыми и размножающимися зонами. Птицы используют магнитное поле Земли для ориентирования в полётах на большие расстояния.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значительно преобладают в видовом многообразии, занимая около 80%, что подчёркивает их важность в экосистемах.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насекомых демонстрирует сложность и глубину биологического разнообразия, поддерживающего жизнь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биологов, 2020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существ на планете: диаграмма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обитания множества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малую занимаемую площадь, коралловые рифы служат домом для четверти морских видов, предоставляя питание и защиту разнообразным организмам.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Величайший риф в мире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протяжённостью 2300 километров является крупнейшим в мире и уникальным морским экосистемным образованием, привлекающим внимание учёных и туристов.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яркое чудо подводного мира
</a:t>
            </a:r>
            <a:endParaRPr lang="en-US" sz="27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появился около 300 тысяч лет назад, обладая уникальными умственными способностями, которые позволили создавать сложные культурные и технические достижения.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весом около 1,4 килограмма содержит миллиарды нейронов, обеспечивающих мышление, творчество и развитие общества, отличая нас от других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необычное чудо — человек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и контроль огня позволили человеку готовить пищу, обогреваться и защититься, что кардинально изменило образ жизни и выживание древних людей.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колеса ускорило транспорт, улучшило сельское хозяйство и ремёсла, став одной из важнейших основ технического прогресса.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использование электричества изменило быт, позволило развить промышленность, коммуникации и медицинские технологии.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объединил миллиарды людей, открыв новые возможности для обучения, работы и общения в глобальном масштабе.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 изобретения — чудеса, созданные человеком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явления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возникает, когда солнечные частицы сталкиваются с атмосферой Земли на высоте 80-400 км. Этот процесс сопровождается световыми эффектами, объясняемыми физическими законами и атмосферными условиями.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цвета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явление наблюдается в Арктике и Антарктике. Свет окрашивает небо в зелёные, розовые и фиолетовые оттенки, создавая завораживающее зрелище для наблюдателей.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— волшебство неба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— мощные творцы природы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насчитывается около 1 500 действующих вулканов. Их извержения формируют новые ландшафты, создавая острова и горы, а также обогащают почвы полезными минералами.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вулкана Кракатау в 1883 году вызвало глобальные изменения климата и стало одним из самых мощных природных событий, оказавших влияние на жизнь многих регионов.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научные данные гидрологических исследований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снежинка имеет уникальную структуру за счёт меняющихся условий температуры и влажности в облаках. Такие особенности делают каждое кристаллическое образование неповторимым и интересным для изучения.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каждой снежинки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выделяют более 80 различных форм снежинок, включая дендритные с ветвями и столбчатые. Их разнообразие зависит от конкретных условий формирования в атмосфере.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снежинок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— шедевры симметрии и природы
</a:t>
            </a:r>
            <a:endParaRPr lang="en-US" sz="28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1566" y="2477750"/>
            <a:ext cx="2233967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включает ключевые характеристики крупнейших природных чудес, показывая масштабы и уникальность каждого из них.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чудес отражает богатство жизни и ландшафтов, каждая из категорий уникальна по масштабу и влиянию на экосистемы и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чудеса природы: сравнение
</a:t>
            </a:r>
            <a:endParaRPr lang="en-US" sz="25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занимает площадь около 9,2 млн км², являясь крупнейшей горячей пустыней. Её суровый климат создаёт экстремальные условия для жизни, в которых выживают специализированные виды.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Оазисы — редкие места с пресной водой в пустынях. Они поддерживают растительность и поселения, служат убежищем для животных и людей, обеспечивая жизненно важные ресурсы.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чудеса: пустыни и оазисы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людей и чудес природы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чудеса вдохновляют творчество и научные открытия у художников, писателей и исследователей. Они занимают ключевое место в культурных и религиозных традициях многих народов.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природе помогает сохранить уникальные объекты для будущих поколений. Защита этих чудес — важная задача для устойчивого развития человечества.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включают загрязнение, вырубку лесов, утрату биологического разнообразия и изменение климата. Более половины экосистем подвергаются риску исчезновения.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природных чудес разрабатываются международные программы и соглашения, направленные на защиту окружающей среды и устойчивое использование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чудесам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чудеса Земли ради будущего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нашей планете — величайшее чудо. Забота о природе — общая ответственность. Сохранение чудес позволит будущим поколениям познавать и ценить мир во всей его красоте и разнообразии.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2026-05-08T09:28:07Z</dcterms:created>
  <dcterms:modified xsi:type="dcterms:W3CDTF">2026-05-08T09:28:07Z</dcterms:modified>
</cp:coreProperties>
</file>