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Жгутиковые среди саркожгутиконосцев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жгутиковых — ключ к пониманию микроскопического мира и биологии.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— одноклеточные организмы, передвигающиеся при помощи псевдоподий или жгутиков. Жгутиковые обитают в воде, почве и организмах, исследуются с XIX века, их изучение важно для понимания биосферы и передачи энергии.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что такое саркожгутиконосцы и жгутиковые
</a:t>
            </a:r>
            <a:endParaRPr lang="en-US" sz="2224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— простейшие с ядром, двигающиеся жгутиками или псевдоподиями, не образуют многоклеточных структур и широко распространены в природе.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Саркожгутиконосцы: общая характеристика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пресной и солёной воде, влажной почве, занимают важное место в пищевых цепях и участвуют в разложении органики.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строение и разнообразие движений обеспечивают адаптацию к различным условиям среды и активную роль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Жгутиковые: отличительные особенности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жгутиков и структуры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жгутиковых есть один или несколько жгутиков, обеспечивающих движение. Клетка покрыта оболочкой, содержит ядро и цитоплазму, что отличает их среди простейших.
</a:t>
            </a:r>
            <a:endParaRPr lang="en-US" sz="125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органоиды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жгутиковые имеют светочувствительный глазок для ориентации и хроматофоры — пигментные органоиды, помогающие фотосинтезу, как у эвглены. Пищеварительная вакуоль переваривает пищу.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строение клетки жгутиковых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включает гибкую оболочку, внутри которой располагаются ядро, жгутики и цитоплазма. Это строение обеспечивает движение и жизнедеятельность жгутиковых.
</a:t>
            </a:r>
            <a:endParaRPr lang="en-US" sz="12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жгутиковых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жгутиковых покрыта тонкой оболочкой и содержит цитоплазму с ядром. Обычно ядро одно, но бывают разновидности с двумя ядрами.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жгутика и размеров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состоит из микротрубочек, отвечает за движение и иногда захват пищи. Размер клеток варьируется от 5 до 70 микрометров, что обеспечивает разнообразие 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совершает вращательные или взмахивающие движения, позволяя быстро перемещаться и маневрировать в поисках пищи или для избегания опасности.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жгутиковых: роль жгутиков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делает жгутиковых отличительными среди простейших, обеспечивая эффективное передвижение в водной среде и других местообитаниях.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— эвглены используют фотосинтез с помощью хлоропластов для получения энергии из света.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жгутиковых: способы и примеры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 основано на поглощении растворенных органических веществ, как у трипаносом и лейшманий.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Миксотрофный тип совмещает автотрофное и гетеротрофное питание, позволяя организмам гибко адаптироваться к условиям среды.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полностью зависят от гетеротрофного питания и являются паразитами, что влияет на их роль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Питательние стратегии жгутиковых отражают их экологическую адаптацию и разнообразие биохимических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автотрофов и гетеротрофов демонстрирует баланс между фотосинтезирующими и потребляющими органику организмами.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питания жгутиковых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паразитические формы жгутиковых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жгутиковые: роль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и бодо обитают в пресных водоёмах и почве, участвуя в очистке воды и являясь звеном в пищевых цепях. Они поддерживают экологический баланс и биоразнообразие.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жгутиковые: влияние на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Трипаносомы, лейшмании и лямблии живут в организмах животных и человека, вызывая инфекции и заболевания. Они нарушают обмен веществ и требуют медицинского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вызывают сонную болезнь, угрожающую жизни в Африке, переносят её мухи цеце, осложняя борьбу с заболеванием.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жгутиковые: опасность для человека и животных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Лейшмании провоцируют лейшманиоз с кожными и внутренними поражениями, распространённые в тропиках и субтропиках.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вызывают лямблиоз — кишечную инфекцию, особо частую в регионах с проблемами санитарии и санитарного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чаще всего размножаются бесполым путём, простым делением клетки на две дочерние, что способствует быстрому увеличению популяции в благоприятных условиях.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жгутиковых: способы и циклы развития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жгутиковых способны к половому размножению, при котором происходит слияние специализированных клеток — гамет, что повышает генетическое разнообразие.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условиях многие жгутиковые образуют плотные цисты, обеспечивающие выживание в экстремальной среде и способствующие распространению видов.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паразитических форм наблюдаются сложные жизненные циклы с чередованием жгутиковой и других стадий, что помогает адаптироваться к разным хозяевам и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широко распространены в различных водных экосистемах — пресных и морских, а также во влажной почве, где находят питательные вещества для жизни и размножения.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экология жгутиковых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в симбиозе с животными и растениями, например, внутри кишечника жвачных животных они помогают переваривать целлюлозу.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жгутиковые обитают в организмах хозяев, вызывая заболевания, что влияет на состояние экосистем и здоровье человека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выполняют функцию редуцентов, разрушая органические соединения, способствуя тем самым возвращению питательных веществ в природные циклы.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жгутиковых организмов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пищевым ресурсом для зоопланктона и мелких водных организмов, поддерживая пищевые цепи в водных средах.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их присутствие регулирует численность бактерий и других микроорганизмов, сохраняя баланс микроскопических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участвуют в распространении инфекционных заболеваний, таких как лейшманиоз и трипаносомоз, оказывая серьёзное воздействие на здоровье людей и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жгутиковых для человека и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экологическом мониторинге воды, так как их присутствие или отсутствие свидетельствует о степени загрязнения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применяются в биотехнологии для производства биомассы, кормовых добавок и биосинтеза органических веществ.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жгутиковые улучшают процессы пищеварения у определённых животных, что положительно влияет на сельское хозяйство и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класса Жгутиковые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Эвгленовые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фотосинтезирующие жгутиковые с хлоропластами, например, эвглена зелёная. Они ведут смешанный тип питания и распространены в пресных водоёмах.
</a:t>
            </a:r>
            <a:endParaRPr lang="en-US" sz="1021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Кинетопластиды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паразитическими видами, такими как трипаносомы и лейшмании. Характерны сложными жизненными циклами и вредом для животных и человека.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Диплономады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симбиотические жгутиковые, обитающие в почве и кишечнике животных, имеют две жгутики и упрощённое строение клетки.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Парабасалии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симбионты, населяющие пищеварительный тракт насекомых и животных; обладают парабазальным телом и живут в анаэробных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роль эвглен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эвглен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содержат хлоропласты с хлорофиллом, что позволяет им производить органические вещества из света и углекислого газа. Это даёт им преимущество существовать в хорошо освещённых местах.
</a:t>
            </a:r>
            <a:endParaRPr lang="en-US" sz="129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Светочувствительный глазок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обладают глазком — органом восприятия света, который помогает им ориентироваться и находить оптимальное освещение для фотосинтеза, что повышает эффективность их питания.
</a:t>
            </a:r>
            <a:endParaRPr lang="en-US" sz="128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эвглен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жгутиковые встречаются в стоячих и медленно текущих водоёмах, часто образуя плотные скопления, которые окрашивают воду в зелёный оттенок и влияют на качество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Лейшмании вызывают опасное заболевание — лейшманиоз, поражая кожу и внутренние органы человека и животных. Болезнь широко распространена в тропических регионах и вызывает серьезные медицинские проблемы.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Лейшмании: пример паразитических жгутиковых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переносчиками являются москиты, которые передают паразита во время укуса. Профилактика и контроль заражения важны для снижения распространения заболевания.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применяются для биоиндикации качества воды: их присутствие отражает уровень загрязнения и экологическое состояние водоёмов.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жгутиковых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используют эвглен для получения белковых кормовых добавок и изучения биохимических процессов, что способствует развитию науки и сельского хозяйства.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служат моделями в лабораторных исследованиях, раскрывая механизмы клеточного деления, обмена веществ и реакции на внешние воздействия.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жгутиковых сигнализирует о загрязнении, изменении температуры и солёности сред обитания. Их наблюдение помогает своевременно выявлять экологические проблемы.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как индикаторы экологических изменений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и другие жгутиковые активно используются для мониторинга среды, благодаря способности быстро реагировать на неблагоприятные факторы и изменять свой состав.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жгутиковых в экосистемах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играют ключевую роль в природе и человеке, участвуя в питательных цепях и здоровье, выполняя полезные функции и представляя угрозу, что подчёркивает необходимость их изучения.
</a:t>
            </a:r>
            <a:endParaRPr lang="en-US" sz="30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2026-05-09T14:59:46Z</dcterms:created>
  <dcterms:modified xsi:type="dcterms:W3CDTF">2026-05-09T14:59:46Z</dcterms:modified>
</cp:coreProperties>
</file>