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Агроэкосистемы: введение и ключевые направления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искусственные экосистемы, созданные человеком для производства пищи и сырья.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агроэкосистем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начали формироваться с переходом к земледелию около 10 000 лет назад. Они способствовали развитию цивилизаций и сегодня продолжают обеспечивать человечество пищей и ресурсами.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компоненты агроэкосистемы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агроэкосистемы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Агроэкосистема включает культурные растения, домашних животных, почву, микроорганизмы и человека. Это комплекс, где все элементы связаны для производства продуктов.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функционирования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требует постоянного управления, направленного на регулирование потоков энергии и веществ, используя технологии и человека как управляющего.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агроэкосистем от природных экосистем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характеризуются однородностью видов, часто представленными монокультурами, что снижает разнообразие по сравнению с природой.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человеческое вмешательство поддерживает стабильность агроэкосистем, тогда как природные экосистемы функционируют самостоятельно.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агроэкосистемах короткие и упрощённые, что упрощает управление, но снижает устойчивость системы.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обладают высоким биоразнообразием и сложностью, что обеспечивает их саморегуляцию и адаптивность.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агроэкосистем и природных экосистем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ключевые различия в основных характеристиках этих систем.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эффективны, но требуют постоянного управления для поддержания устойчивости.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агроэкосистем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Пашни: основа зернового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Пашни — самый распространённый вид агроэкосистемы в России. Здесь выращивают пшеницу, ячмень и другие культуры, требующие обработки почвы и сезонных забот.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для животноводства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обеспечивают питание для скота. Они часто занимают большие площади и играют важную роль в молочном и мясном производстве.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огороды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огороды объединяют разнообразные плодовые и овощные культуры. Эти системы более разнородны, чем пашни, и требуют садоводческого ухода.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Тепличное хозяйство в современных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 позволяют выращивать овощи и цветы круглый год, контролируя климат и обеспечивая высокую урожайность вне зависимости от сезона.
</a:t>
            </a:r>
            <a:endParaRPr lang="en-US" sz="9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функционировании агроэкосистем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выбирает сельскохозяйственные культуры и методы обработки земли, включая пахоту и посев, обеспечивая нужные условия для роста растений.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средств защиты от вредителей позволяет поддерживать продуктивность и здоровье агроэкосистем.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регулярного внимания и ухода ведёт к деградации систем: утрате урожайности и смене агроэкосистем на природные.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агроэкосистем в мировое производство продуктов питания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ключевых культуры доминируют в мировом сельском хозяйстве, формируя основу питания людей.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этих культур объясняет глобальные продовольственные тренды и зависимости в аграрном секторе.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 г.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и круговорот веществ в агроэкосистемах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используется растениями для фотосинтеза, что задаёт основу пищевой цепи, передавая энергию животным и человеку.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ускоряют обмен веществ в почве, но часть элементов теряется с уборкой урожая, снижая природное восполнение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и его сокращение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структура агроэкосистем снижает количество видов и увеличивает доминирование вредителей, вызывая экологический дисбаланс.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выращивание одних культур приводит к снижению генетического разнообразия и повышенной уязвимости систем.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мест обитания для опылителей снижает их численность и негативно сказывается на опыте цветущих растений.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популяций полезных насекомых ослабляет естественные механизмы защиты растений от вредителей и болезней.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агрохимии: удобрения и пестициды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существенно повышают урожайность, обеспечивая растения необходимыми питательными веществами, но их избыточное применение нарушает естественный баланс почвы и влияет на микрофлору.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помогает защитить посевы от вредителей и болезней, однако они могут накапливаться в почве и попадать в водоёмы, нанося вред экосистемам и здоровью человека.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в агрохимии вызывают загрязнение окружающей среды, что ведёт к снижению биоразнообразия и может создавать проблемы с безопасностью пищевых продуктов на всех уровнях пищевой цепи.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антропогенные угрозы для агроэкосистем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пригодных для земледелия земель из-за урбанизации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промышленных предприятий сокращает площадь плодородных земель. Это приводит к сокращению возможностей для производства продуктов питания и повышает давление на оставшиеся агроэкосистемы.
</a:t>
            </a:r>
            <a:endParaRPr lang="en-US" sz="990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эрозия и истощение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обработка земель и неправильные агротехнические приёмы способствуют вымыванию верхнего плодородного слоя, снижают плодородие почв и ухудшают их структуру, что снижает урожайность и устойчивость агроэкосистем.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изменение климата как факторы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загрязняющих веществ и изменение климата влияют на здоровье почв и растений, приводят к увеличению частоты засух и наводнений, что негативно сказывается на продуктивности сельского хозяйства.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использования минеральных удобрений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применения удобрений стимулирует повышение урожайности, но требует внедрения эффективных мер по минимизации экологического ущерба.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доз удобрений связано с ростом продуктивности, однако возрастает риск загрязнения и деградации почв без устойчивого управления.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Минсельхоз РФ, FAO, 2023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методы управления агроэкосистемами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различных культур снижает накопление вредителей и улучшает структуру почвы, повышая её плодородие и уменьшая необходимость в химических удобрениях.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Одновременный рост нескольких культур обеспечивает разнообразие биоты, улучшая устойчивость и снижая риск массовых заболеваний и нашествия вредителей.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Агролесоводство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деревьев в сельскохозяйственные угодья помогает сохранению почвы, поддерживает биоразнообразие и создает благоприятные условия для культурных растений.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органических удобрений и биологических средств защиты минимизирует загрязнение, способствует сохранению экосистем и улучшает качество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организации агроэкосистемы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процессы, влияющие на устойчивость и урожайность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агроэкосистем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современных технологий, таких как спутниковый мониторинг и селекция, повышает эффективность и качество сельскохозяйственного производства.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методы управления ресурсами позволяют оптимизировать расход воды и удобрений, снижая затраты и минимизируя вредное воздействие на окружающую среду.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обеспечивают стабильное производство продуктов, позволяя планировать урожаи и обеспечивать продовольственную безопасность даже в условиях изменяющейся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и вызовы в агроэкосистемах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агроэкосистем подвержены быстрому истощению из-за интенсивной эксплуатации и недостаточного восстановления. Это ведёт к снижению плодородия и снижению общей урожайности сельхозугодий.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климатических условий и химических средств защиты увеличивает риск потерь урожая из-за природных катаклизмов и вспышек вредителей, а также способствует ухудшению экологической обстановки.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агроэкосистемах для устойчивого развития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активного внедрения биотехнологий для создания устойчивых к болезням сортов растений.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автоматизированных систем обработки и точечного орошения для повышения эффективности использования ресурсов.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систем мониторинга с использованием дронов и датчиков для точного контроля состояния посевов.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интеграции биологических и цифровых технологий для комплексного управления агроэкосистемами и сохранения природных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доля экологически обоснованных подходов способствует сохранению богатства биоразнообразия и поддержанию плодородия почв в долгосрочной перспективе.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 сельскохозяйственная организация ООН (FAO)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продовольственного производства планеты зависит от устойчивых методов ведения сельского хозяйства
</a:t>
            </a:r>
            <a:endParaRPr lang="en-US" sz="21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и будущее агроэкосистем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являются фундаментом продовольственной безопасности и развитию науки. Их устойчивое развитие гарантирует сохранение ресурсов и экологический баланс для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2026-05-08T06:04:37Z</dcterms:created>
  <dcterms:modified xsi:type="dcterms:W3CDTF">2026-05-08T06:04:37Z</dcterms:modified>
</cp:coreProperties>
</file>