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73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«Дюжина ножей в спину революции»: образ врага в слове и культуре Гражданской войны
</a:t>
            </a:r>
            <a:endParaRPr lang="en-US" sz="3473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создавало врага и превращало революцию в миф о предательстве.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литература начала XX века: исторический фон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печать, плакат и сатира стали главными инструментами воздействия. В условиях войны и цензуры язык резко упростился, а мир разделился на «своих» и «чужих».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метафора предательства стала особенно убедительной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«удара в спину» переводит политический конфликт в понятную сцену: есть жертва, скрытый нападающий и внезапный момент нападения, легко считываемый читателем.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агитации это удобно: экономический распад, борьба за власть и социальный кризис сводятся к краткой формуле, которая запоминается быстрее любого объяснения.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ход позволяет представить революцию не как сложный исторический процесс, а как объект коварного внутреннего поражения, что усиливает эмоциональный эффект обвинения.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советской сатиры и плаката
</a:t>
            </a:r>
            <a:endParaRPr lang="en-US" sz="239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Буржуй как карикатурный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узнавали по раздутой фигуре, цилиндру, мешку денег и самодовольной позе. Гротеск делал частный образ знаком социальной угрозы, а зритель сразу понимал авторскую оценку без длинных пояснений.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 в одной линии и цвете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работал через резкий контраст: тёмные силуэты против яркого фона, агрессивный жест против спокойной фигуры героя. Так изображение превращалось в короткий политический тезис, а не просто в иллюстрацию.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ускоренное суждение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Священник, офицер или спекулянт появлялись как типы, а не как индивидуальности. Внешняя деформация и преувеличенные черты фиксировали не портрет, а отношение эпохи к этим фигурам.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революционная пропаганда относила к «врагам»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врага менялся по этапам борьбы, но сохранял схожие эмоциональные коды.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объединяла разные группы в единый миф о противнике, стирая реальные различия между ними.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 революционной публицистике и агитационной графике 1917–1920-х годов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как эпоха резкой лексики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1918–1922 годах фронты, террор, продразвёрстка и разруха сделали политический язык предельно жёстким: краткая формула должна была сразу мобилизовать и дисциплинировать.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«враг», «предатель», «саботажник», «контрреволюционер» и «вредитель» работали не только как ярлыки, но и как средство морального давления на читателя и слушателя.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становилась борьба, тем меньше оставалось пространства для нюансов: язык всё чаще заменял анализ готовой схемой «свои — чужие».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«удар в спину» объясняла неудачи не системными причинами, а злой волей отдельных людей, тем самым упрощая сложную картину кризиса до удобного обвинения.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работала пропагандистская схема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революционной агитации в газетах, листовках, плакатах и речах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Карикатура как жанр массового воздействия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Карикатура была особенно действенной, потому что сочетала короткий текст, яркий рисунок и мгновенно считываемую оценку. Она не требовала долгого чтения и быстро превращала политическую позицию в запоминающийся образ.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Преувеличенные черты лица, крупные подписи и контрастные символы помогали закреплять стереотипы. В результате зритель воспринимал сцену не как спор мнений, а как очевидное разоблачение противника.
</a:t>
            </a:r>
            <a:endParaRPr lang="en-US" sz="13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врага в агитации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противники изображались через сходные визуальные и смысловые коды.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 фигуры объединялись общими признаками жадности, жестокости и чуждости, создавая единый миф о враге.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плакатам и сатирическим текстам 1917–1920-х годов
</a:t>
            </a:r>
            <a:endParaRPr lang="en-US" sz="13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«Саботаж» как универсальное объяснение кризиса
</a:t>
            </a:r>
            <a:endParaRPr lang="en-US" sz="257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«саботаж» расширяется и охватывает нехватку топлива, перебои транспорта, срыв снабжения и любые неудачи в организации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сбои и распад управления начинают объяснять не только хаосом переходного времени, но и сознательным вредительством против революции.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закрепляется как устойчивый политический ярлык: он позволяет переводить социально-экономический кризис в историю о скрытом враге внутри системы.
</a:t>
            </a:r>
            <a:endParaRPr lang="en-US" sz="1273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1921–1920-е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Печать, листовка и сатирический сборник как единый агитационный поток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 в карикатуре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полоса и листовка часто работали как один и тот же сигнал: на рисунке появлялся офицер с подчеркнутой жестокостью, а подпись закрепляла готовый вывод. Читателю не предлагали разбираться в причинах конфликта — образ сразу задавал сторону и оценку.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Плакат, который говорит вместо статьи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графика заменяла длинное объяснение несколькими знаками: толстой линией, резким контрастом и узнаваемой позой. Один и тот же тип врага переходил из газеты в журнал, а затем в сборник, усиливая ощущение, что образ уже известен каждому.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Спекулянт как символ разрухи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сборниках спекулянта показывали с мешками, деньгами и хищным выражением лица. Такой герой воплощал не отдельное преступление, а всю городскую тревогу: дефицит, рост цен и ощущение, что кто-то наживается на чужом бедствии.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на которых строилась революционная пропаганда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эмоции не существовали отдельно: страх усиливался возмущением, а надежда помогала принять жесткие меры.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создавали страх и моральное негодование: они одновременно мобилизовали аудиторию и оправдывали резкие 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материалам революционной публицистики и плаката 1917–1920-х годов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жесткой революционной риторики
</a:t>
            </a:r>
            <a:endParaRPr lang="en-US" sz="2747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оппонента называют не собеседником, а «врагом», исчезает пространство для переговоров. Риторика начинает не убеждать, а разделять людей на несовместимые лагеря.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диалога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ярлыки облегчали принятие репрессивных мер, потому что насилие представлялось не исключением, а необходимой защитой революции от мнимого или реального противника.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 насилия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жестче становился язык эпохи, тем сильнее контролировались печать и публичное высказывание. Сложные оценки вытеснялись формулами, удобными для политической мобилизации.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Цензурное давление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приговор вытеснял разговор о причинах кризиса. Вместо объяснения социальных и экономических процессов закреплялась упрощенная схема: свои правы, чужие виноваты.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анализа оценкой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усиления образа врага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политический язык радикализировался по мере развития кризиса и борьбы за власть.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становился конфликт, тем шире становился список обвиняемых и тем устойчивее закреплялся язык вражды.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Историко-литературная периодизация революционной эпохи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«ножа в спину» легко запоминалась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телесное ощущение боли с политическим смыслом: читатель мгновенно понимает, что речь идет не о споре, а о внезапном и коварном нападении на того, кто уже ослаблен.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важна способность такой метафоры создавать миф. Один выразительный оборот способен закрепить эмоциональную версию событий сильнее, чем подробное историческое описание.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 удобна для лозунга, заголовка и подписи под рисунком. Ее легко повторять, а повторение делает образ почти самостоятельным аргументом, не требующим длинных объяснений.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предательства в истории и массовой культуре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эпохах мотив внутреннего предательства помогает объяснить поражение через действия «своих», а не через сложные причины. Так удобнее превратить историю в ясный и драматичный сюжет.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объяснение поражения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образы быстро входят в политический язык, потому что они наглядны и эмоциональны. Они сразу делят мир на верных и изменников, оставляя мало места для сомнений и нюансов.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живет в массовом сознании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политического конфликта к историческому мифу
</a:t>
            </a:r>
            <a:endParaRPr lang="en-US" sz="253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реальные трудности превращаются в устойчивый образ врага через повторение в печати и агитации.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агитационные тексты важны для изучения литературы
</a:t>
            </a:r>
            <a:endParaRPr lang="en-US" sz="3184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как язык эпохи приспосабливается к массовому читателю: мысль становится короче, резче и оценочнее, а смысл передается через легко узнаваемые формулы и повторяемые образы.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агитации развивает критическое чтение. Школьник учится отличать аргумент от манипуляции и понимать, как стиль влияет на восприятие фактов и оценок.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литературы это ценный материал о художественных приемах: контрасте, гиперболе, символизации и гротеске. Именно они делают политическую речь выразительной и запоминающейся.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увидеть связь слова и изображения. Плакат, подпись, карикатура и лозунг образуют единое высказывание, где визуальный знак часто работает не слабее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в культурной памяти о революции
</a:t>
            </a:r>
            <a:endParaRPr lang="en-US" sz="256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чаще остаются яркие символы и визуальные сцены, чем политические программы или точные даты.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отбирает самые эмоционально насыщенные знаки, поэтому революция воспринимается прежде всего через образы.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устойчивых школьных и массовых историко-культурных ассоциаций о революции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борьба за язык и смысл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революции показывает, что слово может быть не менее действенным, чем оружие: оно создает образ врага, оправдывает насилие и превращает сложные события в запоминаемую моральную схему.
</a:t>
            </a:r>
            <a:endParaRPr lang="en-US" sz="15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2026-05-23T19:00:03Z</dcterms:created>
  <dcterms:modified xsi:type="dcterms:W3CDTF">2026-05-23T19:00:03Z</dcterms:modified>
</cp:coreProperties>
</file>