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политико-экономической типологии стран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Типологии стран меняются вместе с устройством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делили по имперскому статусу и индустриальной мощи, затем — по идеологии и модели хозяйства. После 1991 года важнее стали институты, глобальные связи и социальное развитие.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империй к институтам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типология стран и зачем она нужна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классификации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помогает не смешивать страны с разной политической и экономической логикой. Она выделяет устойчивые признаки, по которым можно сравнивать государства, а не ограничиваться их названиями или размерами.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науки — разные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типология важна как карта неравенства, для политологии — как инструмент анализа режимов, для экономики — как способ понять структуру производства, торговли и зависимости от внешних рынков.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стран по режиму, уровню развития и месту в мировой системе делает видимыми различия в возможностях, ограничениях и траекториях роста, которые иначе трудно увидеть в общем обзоре.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классификации нужны не только для описания настоящего. Они помогают оценивать риски, объяснять кризисы и осторожно прогнозировать политические и экономические изменения в отдельных странах и 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2043652"/>
            <a:ext cx="4365000" cy="112334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политология и экономическая география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критериев не объясняет все различия между странами, поэтому типологий несколько.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зависит от задачи: для политологии важен режим, для экономики — хозяйственная модель, для географии — уровень развития и включённость в мировую систему.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классификации: почему типологий несколько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империи, колонии и индустриальный разрыв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усилила разрыв между странами, производившими машины и товары, и территориями, поставлявшими сырьё. Экономическая мощь начала определять политический вес.
</a:t>
            </a:r>
            <a:endParaRPr lang="en-US" sz="1243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империй
</a:t>
            </a:r>
            <a:pPr algn="l" indent="0" marL="0">
              <a:lnSpc>
                <a:spcPct val="130039"/>
              </a:lnSpc>
              <a:buNone/>
            </a:pPr>
            <a:r>
              <a:rPr lang="en-US" sz="1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закрепили неравномерность мировой системы: метрополии контролировали торговлю, судоходство и рынки, а зависимые территории выполняли подчинённую роль в обмене.
</a:t>
            </a:r>
            <a:endParaRPr lang="en-US" sz="1243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разрыва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типология всё чаще отражала не только суверенитет, но и степень включённости в мировую промышленность, что усилило деление на центры и периферию.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торговля и империи меняли карту стран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силы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индустриальные державы концентрировали производство, финансы и военную силу. Их экономическое лидерство позволяло задавать правила торговли и определять условия доступа к рынкам.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территории Азии, Африки и Латинской Америки были встроены в мировую экономику как поставщики сырья и сельскохозяйственной продукции, а не как самостоятельные промышленные игроки.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подчинение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статус нередко важнее внутреннего устройства: даже при собственных институтах территория могла оставаться политически ограниченной и экономически зависимой от метрополии.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разделение закрепляло неравенство в доступе к технологиям, капиталу и транспортным маршрутам, поэтому карта мира отражала не только границы, но и иерархию.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классификации в эпоху империй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строится от статуса территории к её экономической и политической роли.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холодной войны и пересборка старых категорий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годы холодной войны страны часто описывали через принадлежность к капиталистическому или социалистическому лагерю. Эта схема была удобной, но слишком жёсткой для реального многообразия государств.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критерии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усилился интерес к качеству институтов: праву собственности, независимости суда, эффективности управления и устойчивости бюджета. Именно они стали лучше объяснять результаты реформ.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после 1991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прежнее деление быстро потеряло центральное значение. На первый план вышли рыночные реформы, приватизация, открытость торговли и способность государств проводить последовательную политику.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Типологии начали учитывать не только идеологию, но и реальную встроенность страны в мировую экономику, её способность адаптироваться к кризисам и поддерживать долгосрочный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категории «развитые/развивающиеся» перестали хватать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детализация позволяет видеть не только общий уровень дохода, но и структуру экономики, зависимость от внешнего спроса и потенциал дальнейшего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точнее описывать различия, стали использовать более узкие группы: новые индустриальные страны, страны с переходной экономикой и наименее развитые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Несопоставимые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этой категории соседствовали индустриальные экспортеры Восточной Азии, аграрные экономики и сырьевые монархии, поэтому сравнение часто давало искажённую картину.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«развивающиеся страны» объединял слишком разные государства: от богатых экспортёров нефти до беднейших стран с ограниченной инфраструктурой и низкими доходами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Рубежом стал этот год: после него идеологические блоки утратили прежнюю объяснительную силу, а внимание сместилось к институтам, рынкам и качеству управления.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рубежом, после которого идеологические блоки утратили прежнюю силу.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рубеж: распад СССР и завершение холодной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Мир-системный подход помогает увидеть, что значение страны определяется не только её границами, но и позицией в мировой экономике и распределении власти.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позволяют увидеть не только богатство стран, но и их место в мировой экономике и власти.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Валлерстайн, мир-системный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глобальные цепочки стоимости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и исследования могут находиться в одной стране, производство — в другой, а продажи — на третьем рынке. Так компания распределяет риски и издержки, а государства получают разную выгоду: одни концентрируют прибыль, другие — рабочие места и экспорт.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компания — несколько стран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производство «переезжает»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Сборочные площадки часто тянутся вслед за дешёвой рабочей силой и льготами для инвесторов. Но решающими остаются не только зарплаты: важны порты, дороги, цифровая связь и предсказуемые правила, без которых цепочка стоимости легко разрывается.
</a:t>
            </a:r>
            <a:endParaRPr lang="en-US" sz="100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цепочке важнее границы
</a:t>
            </a:r>
            <a:endParaRPr lang="en-US" sz="1347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 глобальной сети может специализироваться на одном звене — логистике, комплектующих, дизайне или финальных продажах. Именно поэтому экономическая карта мира сегодня строится не по отдельным фабрикам, а по связям между ними.
</a:t>
            </a:r>
            <a:endParaRPr lang="en-US" sz="10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как множественная траектория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 —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дохода показывает лишь часть картины. Две страны с похожим ВВП на душу населения могут резко различаться по качеству медицины, образования, инфраструктуры и безопасности повседневной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страны часто скрывает общую статистику. Даже при росте экономики выгоды могут концентрироваться в столице и у узкой группы, тогда как регионы и семьи живут в разных реальностях.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меняет траекторию развития. Старение населения, миграция и различия в рождаемости влияют на рынок труда, нагрузку на бюджет и способность экономики расти без перегрева.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набор показателей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современное развитие оценивают по набору признаков: доходам, продолжительности жизни, образованию, цифровому доступу и социальной мобильности. Это позволяет сравнивать страны точнее и избегать упрощений.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единой модели модернизации к множеству путей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схема не сработала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модернизация предполагала, что все общества движутся к одной и той же цели. На практике страны выходили на развитие разными маршрутами, в зависимости от истории, ресурсов и внешней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смесь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чаще сочетались импортозамещение, социальные программы и зависимость от сырьевого экспорта. Из-за этого рост нередко оставался неустойчивым и чувствительным к внешним ценам.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Восточной Азии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опиралась на экспорт, индустриальную дисциплину и активную роль государства. Такой подход позволил ускорить накопление капитала, освоение технологий и выход на мировые рынки.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сырья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стран Африки ключевой проблемой стала зависимость от одного-двух ресурсов и внешних рынков. Это усиливало уязвимость к кризисам и мешало формированию широкой промышленной базы.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XXI века: роль государства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государство снова стало заметным экономическим актором. Оно поддерживает занятость, инвестирует в инфраструктуру и смягчает шоки, когда рынок не справляется с кризисом самостоятельно.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ограничения и контроль критических цепочек показали, что экономика зависит от политических решений. Поэтому регулирование внешней торговли и стратегических ресурсов стало частью национальной безопасности.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усилилась промышленная политика: поддержка приоритетных отраслей, субсидии, налоги и госзаказы. Такие меры особенно важны там, где нужно ускорить технологическое обновление и снизить зависимость от импорта.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одной универсальной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остаются сопоставимыми: одни страны доверяют рынку больше, другие опираются на планирование и координацию. Но сегодня почти нигде государство не исчезает из экономической системы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модели различаются не только по структуре экономики, но и по роли государства, зависимости от внешнего спроса и способности адаптироваться к кризисам.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сопоставление по материалам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цельная и устойчиво оформленная модель прослеживается в Восточной Азии; остальные регионы демонстрируют смешанные траектории и большую зависимость от внешней конъюнктуры.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контрасты экономических моделей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Глобализация, кризисы и подъём новых центров силы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связали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усилила значение финансовых рынков и международного капитала. Решения, принятые в одном центре, быстро отражаются на занятости, валюте и бюджетах других стран, поэтому зависимость между экономиками стала глубже.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Китая и других стран БРИКС изменил карту мирового влияния. Центр экономического роста перестал быть исключительно западным, а критерии силы стали включать масштаб рынка, промышленность и технологический потенциал.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кризиса 2008 года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2008 года показал, что высокая взаимосвязанность повышает и общий риск. Падение одного сегмента быстро передавалось через банки, торговлю и спрос, меняя представления о надёжности рыночных моделей.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выделила страны, которые контролируют платформы, данные и высокие технологии. Теперь в типологиях важны не только заводы и ресурсы, но и способность задавать стандарты в цифровой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 технологический фактор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экономике сделал зависимость от нефти, газа и угля важным классификационным признаком. Чем сильнее экономика привязана к ископаемому топливу, тем сложнее ей адаптироваться к новым стандартам.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к 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уязвимость стала самостоятельным фактором: засухи, штормы, подъём уровня моря и нехватка воды меняют экономические перспективы. Для островных государств и засушливых регионов это вопрос устойчивости, а не только экологии.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стоимость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учитывают не только доход, но и углеродную интенсивность производства, доступ к критическим минералам и финансам для модернизации. Это особенно важно для стран, которые должны одновременно расти и сокращать выбросы.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успеет перестроиться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адаптация определяет, кто сможет проводить зелёную модернизацию без роста неравенства. Страны с сильной наукой, инфраструктурой и доступом к инвестициям получают заметное преимущество.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существующих типологий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Гибридность режимов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режимы ломают старые схемы: формально сохраняются выборы и институты, но реальные механизмы власти могут быть сосредоточены в узком круге. Поэтому одна метка уже не описывает систему точно.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усреднения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показатели скрывают внутренние контрасты. В одной и той же стране столица может соответствовать уровню развитых государств, а периферия — оставаться в положении, близком к бедным регионам.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по доходам, инфраструктуре и доступу к услугам часто важнее, чем общий рейтинг страны. Без учёта этих различий классификация теряет объяснительную силу и плохо помогает прогнозировать изменения.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должна меняться вместе с миром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стыке веков типологии стран стали точнее и сложнее: вместо простых ярлыков они учитывают институты, глобальные связи и уязвимости. Это помогает видеть реальное положение страны, а не только её формальный статус.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2026-07-27T04:52:59Z</dcterms:created>
  <dcterms:modified xsi:type="dcterms:W3CDTF">2026-07-27T04:52:59Z</dcterms:modified>
</cp:coreProperties>
</file>