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член общества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живём среди людей, помогаем друг другу и учимся вместе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вокруг нас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начинается рядом с нами: дома, в школе, во дворе, в городе. Каждый разговор, помощь, игра и правило показывают, что человек живёт не один, а среди других людей и вместе с ними строит общую жизнь.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 не поодиночке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227024"/>
            <a:ext cx="4180500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другие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Человеку трудно жить совсем одному: нужны еда, жильё, одежда, забота и обучение. Всё это помогают получать другие люди, поэтому совместная жизнь становится необходимой и удобной.
</a:t>
            </a:r>
            <a:endParaRPr lang="en-US" sz="1026" dirty="0"/>
          </a:p>
        </p:txBody>
      </p:sp>
      <p:sp>
        <p:nvSpPr>
          <p:cNvPr id="12" name="Text 3"/>
          <p:cNvSpPr txBox="1"/>
          <p:nvPr/>
        </p:nvSpPr>
        <p:spPr>
          <a:xfrm>
            <a:off x="494225" y="1971764"/>
            <a:ext cx="4180500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делает своё дело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строит дом, другой лечит, третий учит детей, четвёртый готовит еду. Когда каждый честно выполняет свою работу, жизнь всех становится спокойнее и легче.
</a:t>
            </a:r>
            <a:endParaRPr lang="en-US" sz="1026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716503"/>
            <a:ext cx="4180500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безопаснее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живут рядом и поддерживают друг друга, им проще защититься от опасностей и вовремя помочь в трудную минуту. Один человек многое не успеет, а вместе справиться легче.
</a:t>
            </a:r>
            <a:endParaRPr lang="en-US" sz="1026" dirty="0"/>
          </a:p>
        </p:txBody>
      </p:sp>
      <p:sp>
        <p:nvSpPr>
          <p:cNvPr id="14" name="Text 5"/>
          <p:cNvSpPr txBox="1"/>
          <p:nvPr/>
        </p:nvSpPr>
        <p:spPr>
          <a:xfrm>
            <a:off x="494225" y="3461239"/>
            <a:ext cx="4180500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интереснее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игра, беседа, праздники и дела делают жизнь яркой. С друзьями и соседями можно учиться новому, делиться радостью и чувствовать себя нужным.
</a:t>
            </a:r>
            <a:endParaRPr lang="en-US" sz="1026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4205971"/>
            <a:ext cx="4180500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помогает всем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создают дома, школы, больницы, магазины и транспорт. Благодаря этому у каждого есть возможность жить удобно, учиться, отдыхать и чувствовать заботу окружающих.
</a:t>
            </a:r>
            <a:endParaRPr lang="en-US" sz="102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первая дружная команда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94800" y="1481550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уроки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семье ребёнок впервые учится любить, слушать и заботиться о других. Дома он замечает, как взрослые помогают друг другу, и старается поступать так же.
</a:t>
            </a:r>
            <a:endParaRPr lang="en-US" sz="1123" dirty="0"/>
          </a:p>
        </p:txBody>
      </p:sp>
      <p:sp>
        <p:nvSpPr>
          <p:cNvPr id="12" name="Text 3"/>
          <p:cNvSpPr txBox="1"/>
          <p:nvPr/>
        </p:nvSpPr>
        <p:spPr>
          <a:xfrm>
            <a:off x="5094800" y="2346331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Простые, но важные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дети узнают, как здороваться, благодарить, помогать и убирать свои вещи. Эти привычки делают общение спокойным, а дом — аккуратным и дружелюбным.
</a:t>
            </a:r>
            <a:endParaRPr lang="en-US" sz="1123" dirty="0"/>
          </a:p>
        </p:txBody>
      </p:sp>
      <p:sp>
        <p:nvSpPr>
          <p:cNvPr id="13" name="Text 4"/>
          <p:cNvSpPr txBox="1"/>
          <p:nvPr/>
        </p:nvSpPr>
        <p:spPr>
          <a:xfrm>
            <a:off x="5094800" y="3211113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есть дело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у каждого своя роль: кто-то готовит, кто-то убирает, кто-то заботится о младших. Когда все помогают, домашние дела идут быстрее, а настроение становится лучше.
</a:t>
            </a:r>
            <a:endParaRPr lang="en-US" sz="1123" dirty="0"/>
          </a:p>
        </p:txBody>
      </p:sp>
      <p:sp>
        <p:nvSpPr>
          <p:cNvPr id="14" name="Text 5"/>
          <p:cNvSpPr txBox="1"/>
          <p:nvPr/>
        </p:nvSpPr>
        <p:spPr>
          <a:xfrm>
            <a:off x="5094800" y="4075896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создают люди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праздники, добрые слова и внимание друг к другу делают дом уютным. В такой семье хочется улыбаться, а маленькие ссоры быстро превращаются в мир и понимание.
</a:t>
            </a:r>
            <a:endParaRPr lang="en-US" sz="11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— тоже маленькое общество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быть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рядом находятся учитель, ученики и целый класс. Здесь дети не только получают знания, но и учатся жить рядом с другими людьми, уважая общий порядок.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общие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всем было удобно, в классе нужно слушать, не мешать, поднимать руку и выполнять задания. Правила помогают уроку идти спокойно, почти как по расписанию.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Помогаем одноклассникам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важно замечать тех, кому трудно, и поддерживать их словом или делом. Когда один ученик помогает другому, в классе становится дружнее и веселее.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Уважаем труд каждого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объясняет, уборщица поддерживает чистоту, повар готовит обед, а ученики старательно учатся. Школа показывает: труд каждого человека важен и заслуживает уважения.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878" y="1580311"/>
            <a:ext cx="860963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4982" y="2088061"/>
            <a:ext cx="669638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6715" y="1914509"/>
            <a:ext cx="573975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ребёнка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имя и семью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ребёнка есть имя, и рядом должны быть взрослые, которые заботятся о нём. Семья помогает чувствовать себя защищённым, любимым и не оставаться одному.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учиться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имеет право ходить в школу, узнавать новое и задавать вопросы. Учёба помогает становиться умнее, смелее и увереннее в своих силах каждый день.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безопасность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Никто не должен обижать ребёнка или пугать его. Если случилась беда или стало трудно, взрослые обязаны помочь и защитить его.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отдых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нужен не только труд и учёба, но и отдых, игры и сон. Отдых помогает расти здоровым и с удовольствием снова браться за дела.
</a:t>
            </a:r>
            <a:endParaRPr lang="en-US" sz="9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школьника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7552" y="1710300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старательно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должен выполнять задания, слушать объяснения и пробовать разобраться сам. Старательная учёба помогает узнавать новое и не подводить свой класс.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58308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Приходить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опаздывать на уроки и начинать день собранно. Когда ученик приходит вовремя, он не мешает другим и успевает всё нужное.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9064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школьные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Парта, книги, тетради и оборудование нужны многим детям, поэтому к ним надо относиться аккуратно. Бережное отношение показывает уважение к труду других людей.
</a:t>
            </a:r>
            <a:endParaRPr lang="en-US" sz="1193" dirty="0"/>
          </a:p>
        </p:txBody>
      </p:sp>
      <p:sp>
        <p:nvSpPr>
          <p:cNvPr id="13" name="Text 5"/>
          <p:cNvSpPr txBox="1"/>
          <p:nvPr/>
        </p:nvSpPr>
        <p:spPr>
          <a:xfrm>
            <a:off x="6819831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ребёнок тоже не гость, а помощник. Можно убрать игрушки, сложить одежду и поддержать родных простым делом — тогда в семье всем легче и приятнее.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без колючек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Миша вошёл и громко сказал: «Здравствуйте!» Учитель улыбнулся, а ребята сразу стали отвечать приветливее. Один вежливый звук, а настроение у всех уже не хмурое, а солнечное.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спасло ластик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Катя случайно уронила ластик соседа. Она сказала: «Извини, пожалуйста», — и сразу подняла его. Сосед не рассердился, потому что понял: ошибка бывает у каждого, если человек умеет признать её.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 творит чудеса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Петя попросил карандаш и обязательно сказал: «Спасибо». Одно короткое слово сделало разговор тёплым и дружелюбным. Так люди показывают уважение, даже если просто одалживают ручку на минутку.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делают общение добрым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425" y="1212645"/>
            <a:ext cx="348761" cy="3100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152" y="3409086"/>
            <a:ext cx="348561" cy="2788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4134" y="1559828"/>
            <a:ext cx="308368" cy="35242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4244" y="2679643"/>
            <a:ext cx="348623" cy="27889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0561" y="3534571"/>
            <a:ext cx="348623" cy="278898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друг другу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879050" y="14658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папа заботятся о ребёнке: кормят, лечат, учат и поддерживают. Дома помощь часто начинается с простых дел — убрать игрушки, принести воду или сказать доброе слово.
</a:t>
            </a:r>
            <a:endParaRPr lang="en-US" sz="951" dirty="0"/>
          </a:p>
        </p:txBody>
      </p:sp>
      <p:sp>
        <p:nvSpPr>
          <p:cNvPr id="17" name="Text 3"/>
          <p:cNvSpPr txBox="1"/>
          <p:nvPr/>
        </p:nvSpPr>
        <p:spPr>
          <a:xfrm>
            <a:off x="916100" y="3649592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 трудное, а одноклассник может подсказать решение или поделиться тетрадью. В школе помощь делает учёбу легче и помогает никому не оставаться в стороне.
</a:t>
            </a:r>
            <a:endParaRPr lang="en-US" sz="951" dirty="0"/>
          </a:p>
        </p:txBody>
      </p:sp>
      <p:sp>
        <p:nvSpPr>
          <p:cNvPr id="18" name="Text 4"/>
          <p:cNvSpPr txBox="1"/>
          <p:nvPr/>
        </p:nvSpPr>
        <p:spPr>
          <a:xfrm>
            <a:off x="5793825" y="1836715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врачей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лечит людей, когда они болеют, и помогает сохранить здоровье. Он осматривает, советует и поддерживает, чтобы человек быстрее снова почувствовал себя хорошо.
</a:t>
            </a:r>
            <a:endParaRPr lang="en-US" sz="951" dirty="0"/>
          </a:p>
        </p:txBody>
      </p:sp>
      <p:sp>
        <p:nvSpPr>
          <p:cNvPr id="19" name="Text 5"/>
          <p:cNvSpPr txBox="1"/>
          <p:nvPr/>
        </p:nvSpPr>
        <p:spPr>
          <a:xfrm>
            <a:off x="3352100" y="29187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водителей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 перевозят людей и разные грузы, чтобы всё нужное попало туда, где оно требуется. Благодаря им города и сёла живут в удобном ритме.
</a:t>
            </a:r>
            <a:endParaRPr lang="en-US" sz="951" dirty="0"/>
          </a:p>
        </p:txBody>
      </p:sp>
      <p:sp>
        <p:nvSpPr>
          <p:cNvPr id="20" name="Text 6"/>
          <p:cNvSpPr txBox="1"/>
          <p:nvPr/>
        </p:nvSpPr>
        <p:spPr>
          <a:xfrm>
            <a:off x="6518425" y="3773641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простое доброе дело важно: поднять упавшую вещь, подать книгу, помочь младшему или поддержать друга. Иногда такая мелочь становится настоящей выручалочкой.
</a:t>
            </a:r>
            <a:endParaRPr lang="en-US" sz="9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помогают обществу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Пекарь печёт хлеб и другие изделия, чтобы у людей был вкусный и нужный продукт каждый день.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 возводит дома, в которых можно жить, учиться, отдыхать и чувствовать себя в безопасности.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Библиотекарь помогает находить книги, а учителя и другие специалисты передают людям знания и полезные советы.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Продавец помогает выбрать и купить нужные вещи, чтобы люди могли быстро получить то, что им необходимо.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умение работать вместе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на 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Петя, Маша и Артём решили построить башню из кубиков. Сначала каждый тянул к себе, и башня всё время падала. Потом ребята договорились: один держит основание, другой ставит кубики, а третий подаёт детали. И башня выросла высокой и ровной.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помирились 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Лена и Саша не поделили скакалку и на минуту обиделись друг на друга. Потом они выслушали друг друга, извинились и придумали играть по очереди. Ссора закончилась, а игра стала даже веселее, чем раньше.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общения между людьми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68275" y="1456800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не перебивает и дослушивает до конца, его собеседнику легче объяснить свои мысли. Внимание в разговоре показывает уважение и помогает избежать недоразумений.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8275" y="2352052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 помогает решить спор без крика и обид. Если говорить резко, люди хуже понимают друг друга, а добрые слова звучат гораздо убедительнее.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8275" y="3247313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обижай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Смеяться над ошибками, дразнить или грубо спорить нельзя. Такие слова ранят не хуже царапины и надолго портят настроение тому, кто их услышал.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8275" y="4142586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честным и терпеливым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Правда, доброжелательность и терпение помогают найти общий язык. Если что-то не получилось сразу, стоит спокойно объяснить свою мысль и дать другому время ответить.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неверный шаг способен испортить вещь или настроение, а честное признание ошибки помогает всё исправить и снова заслужить уважение.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темы «Человек — член общества»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может изменить доверие окружающих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после игры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ребята собрали мяч, палочки и фантики, чтобы двор снова стал чистым. Даже маленькая уборка делает место приятнее для всех жителей и показывает, что каждый заботится не только о себе.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Парк, который любят беречь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дети не ломают ветки и не рвут цветы, а аккуратно обходят клумбы. Когда люди бережно относятся к лавочкам, деревьям и дорожкам, родное место становится красивым и уютным для прогулок.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уголок порядка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 на школьном дворе порядок начинается с простых дел: поставить стул на место, поднять случайно упавшую бумажку, не мусорить. Так каждый помогает сделать общее пространство чистым и дружелюбным.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мы живём, тоже часть общества
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село и страна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94800" y="1481550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рядом с домом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или селе люди живут по соседству, встречаются на улице, в магазине и школе. Они знают местные правила, берегут знакомые места и стараются делать их удобными для всех.
</a:t>
            </a:r>
            <a:endParaRPr lang="en-US" sz="1123" dirty="0"/>
          </a:p>
        </p:txBody>
      </p:sp>
      <p:sp>
        <p:nvSpPr>
          <p:cNvPr id="12" name="Text 3"/>
          <p:cNvSpPr txBox="1"/>
          <p:nvPr/>
        </p:nvSpPr>
        <p:spPr>
          <a:xfrm>
            <a:off x="5094800" y="2346331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вместе отмечают важные даты, радуются успехам своей земли и помнят общие традиции. Праздники объединяют людей и помогают почувствовать, что рядом живут не чужие, а свои.
</a:t>
            </a:r>
            <a:endParaRPr lang="en-US" sz="1123" dirty="0"/>
          </a:p>
        </p:txBody>
      </p:sp>
      <p:sp>
        <p:nvSpPr>
          <p:cNvPr id="13" name="Text 4"/>
          <p:cNvSpPr txBox="1"/>
          <p:nvPr/>
        </p:nvSpPr>
        <p:spPr>
          <a:xfrm>
            <a:off x="5094800" y="3211113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страны есть свои символы, которые напоминают людям о Родине. Когда человек видит их, он вспоминает, что тоже является частью большого и дружного сообщества.
</a:t>
            </a:r>
            <a:endParaRPr lang="en-US" sz="1123" dirty="0"/>
          </a:p>
        </p:txBody>
      </p:sp>
      <p:sp>
        <p:nvSpPr>
          <p:cNvPr id="14" name="Text 5"/>
          <p:cNvSpPr txBox="1"/>
          <p:nvPr/>
        </p:nvSpPr>
        <p:spPr>
          <a:xfrm>
            <a:off x="5094800" y="4075896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нужным своей 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труд и уважение к другим помогают человеку приносить пользу. Когда каждый делает своё дело честно и аккуратно, страна становится сильнее, а жизнь людей — лучше.
</a:t>
            </a:r>
            <a:endParaRPr lang="en-US" sz="11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правила и законы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318602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защищают людей от опасности. Если пешеход идёт по переходу, а водитель соблюдает сигнал светофора, дорога становится понятной и спокойной для всех участников движения.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8352" y="1318579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делах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школе, дома и на улице правила помогают не путаться и не мешать друг другу. Когда каждый знает, что делать, дела идут быстрее и аккуратнее.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6750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для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нужны, чтобы у каждого были одинаковые права и понятные обязанности. Тогда никто не остаётся обиженным, а решения становятся честными и понятными.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5153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 нет, начинается шум, споры и беспорядок. А когда люди их соблюдают, всем легче учиться, работать, гулять и спокойно возвращаться домой.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каждый день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68275" y="1456800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младшим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Младшему брату, сестре или однокласснику бывает трудно без поддержки. Если объяснить, подать руку или просто побыть рядом, дело сразу становится легче и веселее.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8275" y="2352052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старших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Пожилому человеку приятно, когда ему уступают место, помогают донести сумку или спрашивают, нужна ли помощь. Такие поступки показывают уважение и доброе сердце.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8275" y="3247313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мусор после прогулки, не бросать бумажки на землю и беречь зелёные насаждения может каждый. Чистый двор и парк радуют всех без исключения.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8275" y="4142586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человеку достаточно тёплого слова, чтобы перестать грустить. Доброе пожелание, улыбка или спокойный разговор помогают пережить трудный день и почувствовать заботу.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влияет на окружающих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имеют силу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поднимает настроение, а грубое может сильно обидеть. Поэтому важно думать, как твои слова прозвучат для друга, одноклассника или члена семьи.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заражают примером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человек помогает, другие тоже чаще хотят сделать доброе дело. Хороший пример работает почти как эстафета: передал — и доброта побежала дальше.
</a:t>
            </a:r>
            <a:endParaRPr lang="en-US" sz="1096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передаётся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ворчит и сердится, рядом тоже становится неуютно. А спокойный и доброжелательный человек помогает всему классу, двору или семье чувствовать себя лучше.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учитывать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что-то сказать или сделать, стоит подумать о тех, кто рядом. Тогда меньше обид, больше доверия и больше дружбы.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людей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318602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сближают совместные занятия: учёба, игра, труд и забота о доме, школе или дворе. Когда у всех есть одно дело, легче чувствовать себя командой.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8352" y="1318579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и взрослые дружат, потому что любят похожие книги, игры, спорт или занятия. Общие интересы помогают быстрее найти разговор и подружиться без лишних слов.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6750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 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человек бывает учеником, другом, сыном или дочерью, соседом и гражданином. Каждая роль напоминает, как важно быть полезным и внимательным.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5153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помогают друг другу, жить становится проще и радостнее. Помощь показывает, что человек не один, а рядом есть те, кто поддержит и поймёт.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общество: главное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растёт среди людей, учится у них и сам влияет на них каждый день. Чем больше уважения, заботы и добрых дел, тем дружнее и сильнее становится общество.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2026-05-26T00:29:38Z</dcterms:created>
  <dcterms:modified xsi:type="dcterms:W3CDTF">2026-05-26T00:29:38Z</dcterms:modified>
</cp:coreProperties>
</file>