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природе: обзор и ключевые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природу, экологические вызовы и пути к гармонии с окружающей средой.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человек взаимодействует с природой — от охоты и земледелия до индустриализации. Современный этап характеризуется ростом экологического сознания и стремлением сохранить окружающую среду.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исторический контекст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занимает верхний уровень пищевой цепи, влияя на структуру экосистем. Его рацион и деятельность влияют на популяции видов и баланс природных систем.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ступень пищевой цепи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особенности Homo sapiens позволяют обитать в разнообразных климатических зонах, от арктических территорий до тропиков, что расширяет его влияние на природу.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разным условиям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 и использование орудий труда усиливают способность человека трансформировать окружающую среду и создавать новые формы взаимодействия с природой.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структуры и инструменты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экосистемы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развитие заповедников и парков помогают сохранять редкие виды и природные ландшафты, обеспечивая экосистемам защиту от массового вмешательства.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восстановления лесных массивов и очистки рек способствуют улучшению состояния природных ресурсов и поддерживают биоразнообразие в различных регионах.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экологичных технологий снижает уровень антропогенного загрязнения, способствует рациональному использованию ресурсов и сохранению природных богатств.
</a:t>
            </a:r>
            <a:endParaRPr lang="en-US" sz="1186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действия человека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почвы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насыщают атмосферу и почву тяжёлыми металлами, ухудшая качество среды и нанося ущерб здоровью людей и организмов.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вырубка вызывает эрозию почв и сокращение среды обитания, что приводит к уменьшению численности многих видов животных и растений.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биологического разнообразия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деятельности человека исчезают виды, нарушается равновесие экосистем, что снижает устойчивость природы и её способность к восстановлению.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воздействие: загрязнение и разрушение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быстрым промышленным ростом и ростом транспорта выбросы CO2 существенно увеличились за вторую половину XX века.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свидетельствует о усилении антропогенного влияния на климат и необходимость внедрения мер снижения загрязнений.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загрязнения окружающей среды в XX–XXI веках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и инфраструктуры сокращает естественные места обитания, изменяя биологические ландшафты и миграционные пути животных.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Неконтролируемая охота и вылов рыбы привели к исчезновению ряда видов, нарушая экосистемные связи и пищевые цепи.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фиксирует статус редких видов, стимулируя меры по их охране и сохранению в естественной среде.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утраченных видов включают стеллерову корову, дореволюционного тура и сумчатого волка, что подчёркивает критическое состояние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животных и растения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32431"/>
            <a:ext cx="4063200" cy="180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малочисленность ключевых охраняемых видов, что подчёркивает необходимость охраны и восстановления их популяций.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численность этих видов требует усиления природоохранных мероприятий и мониторинга.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Россия, 2023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редких видов животных в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старейших заповедников, сохраняющий уникальные лесные экосистемы и редкие животные виды, служит примером успешной охраны природы.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Беловежская пуща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парк, включённый в список ЮНЕСКО, объединяет береговые, лесные и болотные ландшафты, обеспечивая охрану редких экосистем и видов.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Куршская коса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 уникальной вулканической активностью и разнообразием флоры и фауны, где запрещена хозяйственная деятельность, что способствует сохранности природы.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— защита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масштабного использования угля и нефти, что дало индустриальный толчок, но увеличило загрязнение атмосферы.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30039"/>
              </a:lnSpc>
              <a:buNone/>
            </a:pPr>
            <a:r>
              <a:rPr lang="en-US" sz="5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потребления ископаемого топлива сопровождается увеличением парниковых газов и формированием кислотных осадков.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
</a:t>
            </a:r>
            <a:pPr algn="l" indent="0" marL="0">
              <a:lnSpc>
                <a:spcPct val="130039"/>
              </a:lnSpc>
              <a:buNone/>
            </a:pPr>
            <a:r>
              <a:rPr lang="en-US" sz="5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гидроэлектростанций изменяет естественные речные экосистемы, вызывая локальные экологические изменения.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альтернативной энергетики (ветровая, солнечная) способствует снижению негативного воздействия на природу и переходу к устойчивому развитию.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 её влияние на природу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планеты и исчезновение ледников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Земли растёт, вызывая таяние ледников и повышение уровня моря. Это приводит к изменению экосистем и увеличивает риск наводнений на прибрежных территориях.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Мирового океана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тонн пластика попадают в океаны, угрожая морским обитателям. Рыбы и птицы страдают от заглатывания отходов, что нарушает природные цепочки и биоразнообразие.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масштабов экологических катастроф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разливов нефти и крупных лесных пожаров растёт. Эти события наносят серьёзный ущерб природе, уменьшая площади обитания животных и ухудшая качество воздуха.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глобальные экологические вызовы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 позволяет постоянно отслеживать показатели качества воздуха, воды и почвы, своевременно выявляя загрязнения и источники угроз окружающей среде.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применяются для очистки сточных вод и восстановления природных экосистем, обеспечивая эффективное возвращение ресурсов в природу.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Фильтрационные системы значительно снижают уровень вредных выбросов в промышленных процессах, улучшая качество окружающей среды в населённых пунктах.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энергии, такие как ветер и солнце, активно внедряются для снижения углеродного следа и борьбы с изменением климата.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и технологий в охране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интенсивная городская застройка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сопровождается преобразованием природных территорий в жилые и промышленные зоны, что снижает площадь естественной среды обитания.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века: рост отходов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приводит к большему объёму бытового и промышленного мусора, создаёт проблемы утилизации и загрязнения окружающей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этап: экопарки и устойчивое развитие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городские парки, внедряются меры по экопросвещению и развитию экологичного транспорта для снижения негативного влияния на природу.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урбанизации и экологические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доклад 2022 года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потребление воды на душу населения существенно варьируется, что влияет на запасы водных ресурсов и необходимость их экономии.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потребление воды в США и России требует внедрения методов экономии и рационального использования ресурсов.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потребления воды в разных странах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воздействия человека на природу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 добычи ресурсов до влияния на экосистемы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активно участвуют в движении «Пятница ради будущего», организуют сбор мусора и сажают деревья, что помогает улучшить состояние окружающей среды в местных сообществах.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волонтёрских движений среди молодёжи способствует развитию экологической ответственности, формировании навыков коллективной работы и экологического сознания с раннего возраста.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среди 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позволяет перерабатывать материалы и снижать нагрузку на полигоны, что способствует экономии природных ресурсов и уменьшению загрязнения.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одноразового пластика уменьшает количество вредных отходов в природе, поддерживает здоровье экосистем и сокращает вредное влияние на животных.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экологичных товаров стимулирует производство устойчивых продуктов и снижает углеродный след, продвигая устойчивое будущее для планеты.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ответственного потребления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является участником Парижского соглашения, направленного на сокращение выбросов парниковых газов и борьбу с изменением климата.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приняты стандарты, регулирующие качество воды, воздуха и выбросы в промышленности для защиты окружающей среды и здоровья населения.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объединяют усилия стран для совместного решения глобальных экологических проблем и обмена опытом.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Реализуются программы сохранения биологического разнообразия, поддерживающие устойчивость экосистем и редкие виды животных и 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и международное сотрудничество в экологии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организуют сбор вторсырья и участвуют в озеленении территорий, тем самым напрямую влияя на улучшение состояния окружающей среды в своих районах.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в школах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научных исследований и участие в конкурсах способствуют повышению уровня экологической культуры и мотивации к ответственному отношению к природе.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и конкурсы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школьников в охране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ресурсам и активное участие в охране окружающей среды помогут сохранить природу. Вовлечение молодёжи и инновационные технологии создают надежду на устойчивое будущее.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гармоничного сосуществования человека и природы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2026-05-08T18:09:55Z</dcterms:created>
  <dcterms:modified xsi:type="dcterms:W3CDTF">2026-05-08T18:09:55Z</dcterms:modified>
</cp:coreProperties>
</file>