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К.Ф. Рылеев и «Иван Сусанин»: подвиг, история, поэзия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подвиге простого человека, ставшем символом России.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Кондратий Фёдорович Рылеев — поэт декабристского поколения, для которого свобода, честь и долг были не отвлечёнными словами. Его исторические произведения заставляют задуматься о личной ответственности человека перед страной и народом.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Кондратий Рылеев: поэт и гражданин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сюжета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 стало временем голода, борьбы за власть, самозванцев и польско-литовской интервенции. Страна переживала тяжёлый кризис, а будущее государства было под угрозой.
</a:t>
            </a:r>
            <a:endParaRPr lang="en-US" sz="1135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Сусанине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преданию, костромской крестьянин Иван Сусанин согласился провести польский отряд и увёл его в леса и болота. Он сознательно выбрал путь, который должен был спасти Михаила Романова.
</a:t>
            </a:r>
            <a:endParaRPr lang="en-US" sz="1218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и память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погиб, но враги не достигли цели. История его самоотверженности сохранилась в народной памяти и стала основой для литературного образа у Рылеева.
</a:t>
            </a:r>
            <a:endParaRPr lang="en-US" sz="12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Сусанин как народный герой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у Рылеева — не воин и не знатный человек, а обычный крестьянин. Именно в этой простоте особенно заметны его твёрдость, смелость и способность отвечать за судьбу других.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выбирает не собственную жизнь, а спасение Родины. Поэтому его образ связан с верностью, жертвой и внутренним достоинством, которое может проявиться в самом обычном человеке.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поэмы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идеи особенно важны для понимания образа Сусанина и авторского замысла.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поэмы связан с патриотизмом и личным подвигом; остальные темы усиливают этот образ и делают его исторически значимым.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историко-литературный комментарий по поэме К.Ф. Рылеева «Иван Сусанин»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Рылеев обратился к этой теме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выбирает исторический сюжет, чтобы говорить о важном для своего времени: о чести, долге и готовности служить Отечеству не на словах, а поступком.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Сусанина показывает, что настоящий герой может быть простым человеком. Его нравственная сила оказывается важнее положения в обществе и внешней славы.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декабристов такое понимание было особенно близким: личная ответственность, гражданская стойкость и верность общему благу становились основой настоящего поведения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поэмы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поэме К.Ф. Рылеева «Иван Сусанин»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образа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зимняя дорога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темного леса и снега образ Сусанина становится особенно напряжённым. Холод, тишина и ночная темнота создают ощущение опасности, в которой человек остаётся один на один со своим выбором.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использует возвышенные слова и сильные обращения, чтобы придать событию значение национального подвига. Из-за этого герой воспринимается как фигура из исторической песни, а не только как персонаж легенды.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света и тьмы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важны резкие противопоставления: Русь и захватчики, жизнь и смерть, верность и насилие. Такой приём делает образ Сусанина более выразительным и помогает почувствовать драму происходящего.
</a:t>
            </a:r>
            <a:endParaRPr lang="en-US" sz="110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367" y="1324100"/>
            <a:ext cx="3546931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и поэтический образ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поэт превращает известную легенду в яркий художественный символ.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не пересказывает легенду буквально: он усиливает её смысл и делает подвиг Сусанина символом спасения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историко-литературный комментарий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народа в поэме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народ представлен не просто как фон событий, а как сила, которая хранит страну, её память и нравственные ценности. Через Сусанина это становится особенно ясно.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опора страны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принадлежит к крестьянскому сословию, но его решение влияет на судьбу государства. Рылеев показывает, что величие человека определяется не званием, а поступком.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человек — большой поступок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Защитив будущего правителя, герой помогает сохранить порядок после Смуты. Его выбор имеет значение не только для одного человека, но и для всей страны.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ответственность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XIX века важно, что внутренняя сила и верность оказываются важнее внешнего положения. Именно поэтому образ Сусанина звучит так убедительно и сегодня.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идеал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как фон конфликта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 принесло России голод, разорение и борьбу за престол. В такой обстановке страна особенно остро нуждалась в людях, готовых отвечать за её судьбу.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Смуту усиливали самозванцы, внутренние распри и польско-литовская интервенция. История становилась не спокойным фоном, а временем, когда каждый поступок мог повлиять на будущее государства.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подвиг Сусанина приобретает особую силу. Один крестьянин, не обладающий властью и оружием, противостоит опасности и спасает того, от кого зависит восстановление порядка.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поэме так заметны темы верности, личного выбора и ответственности. Рылеев показывает: в дни смуты именно нравственная стойкость помогает сохранить страну и память о ней.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силы образа Сусанина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понятен даже без сложных объяснений: его поступок сразу показывает, что значит любить Родину не на словах, а в решающий момент.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качествами становятся верность и жертвенность; именно они делают Сусанина не просто персонажем легенды, а нравственным примером.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историко-литературный комментарий к поэме К.Ф. Рылеева «Иван Сусанин»
</a:t>
            </a:r>
            <a:endParaRPr lang="en-US" sz="15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«Иван Сусанин» показывает, как литература превращает исторический сюжет в разговор о гражданской чести. Через образ героя Рылеев говорит о служении Отечеству и личной стойкости.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и гражданская поэзия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создавал исторические произведения не ради прошлого как такового. Он искал в нём примеры смелости, долга и ответственности, важные для его современников.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герой ценен прежде всего своим нравственным выбором. Поэтому даже простой человек в его произведениях может стать выше тех, кто обладает властью и знатностью.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Романов как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Михаил Романов появляется как символ будущего восстановления страны. Его жизнь важна не только для него самого, но и для всей Руси, пережившей смуту.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будущего государства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защита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Михаила связана с надеждой на конец беспорядка и разрухи. Через этот образ Рылеев подчёркивает: судьба государства зависит от единства народа и его готовности к жертве.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функции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персонажи помогают раскрыть главный конфликт поэмы: разрушение, спасение и верность Отечеству.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связаны с одной идеей: личный поступок может изменить судьбу страны, а верность Родине становится главной ценностью.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историко-литературный комментарий к поэме К.Ф. Рылеева «Иван Сусанин»
</a:t>
            </a:r>
            <a:endParaRPr lang="en-US" sz="13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подвигу Сусанина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поэме К.Ф. Рылеева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использует торжественные слова и высокие обращения, чтобы подчеркнуть значимость события. Из-за этого история Сусанина звучит как настоящий гражданский подвиг.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настроение произведения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резкие противопоставления: тьма и свет, жизнь и смерть, Родина и враг. Такие контрасты усиливают напряжение и делают сцену особенно драматичной.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эмоциональные реплики помогают передать тревогу героев. Читатель чувствует, что события развиваются быстро и что опасность становится всё ближе с каждой строкой.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вызывает не только печаль, но и уважение. Сусанин погибает, однако его жертва не забыта: она остаётся знаком благодарности и любви к Отечеству.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Сопоставление: легенда и литературное произведение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Сусанине известен не только по литературе: он связан с народной памятью, поэтому особенно интересно видеть, как меняется акцент в художественном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сильнее опирается на историческую основу, а поэма Рылеева превращает её в яркий символ мужества, верности и национального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школьный комментарий к легенде о Сусанине и поэме К.Ф. Рылеева; дата не указана
</a:t>
            </a:r>
            <a:endParaRPr lang="en-US" sz="14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04408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27595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поэмы для школьного изучения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истории и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помогает увидеть, как историческое событие превращается в художественный текст, а прошлое становится понятнее через образ и эмоцию.
</a:t>
            </a:r>
            <a:endParaRPr lang="en-US" sz="1397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Сусанина школьники понимают, что героем может стать не только воин, но и простой человек, способный на решительный поступок.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важны не только события, но и решение героя. Именно выбор делает подвиг осмысленным и запоминающимся.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гражданственности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представления о долге, верности и цене свободы. Эти качества остаются актуальными и помогают обсуждать ответственность человека перед страной.
</a:t>
            </a:r>
            <a:endParaRPr lang="en-US" sz="13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Сусанин: подвиг, который стал символом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сделал из легенды о Сусанине поэтический образ верности и самоотверженности. Поэтому герой и сегодня воспринимается как пример любви к Родине и гражданской силы.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2026-05-22T21:39:46Z</dcterms:created>
  <dcterms:modified xsi:type="dcterms:W3CDTF">2026-05-22T21:39:46Z</dcterms:modified>
</cp:coreProperties>
</file>