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Участники, очевидцы, современники и потомки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событие увидят разные люди?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мы узнаём о прошлом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хранят не только учебники. О нём рассказывают письма, фотографии, вещи, памятники и музеи. Одни люди были внутри события, другие смотрели со стороны, а потомки собирают все следы вместе.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участник события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находится прямо внутри события и сам что-то делает. Он может играть на празднике, бежать на соревновании или помогать людям во время беды.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лучше всех знает свои действия и свои чувства. Он помнит, что делал сам, но не всегда замечает всё вокруг — иногда просто некогда.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 важен, но может быть неполным. Когда человек волнуется или спешит, некоторые детали легко ускользают, как конфета из кармана.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очевидец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Очевидец видит событие своими глазами, но не обязательно участвует в нём. Он смотрит со стороны и замечает то, что участник мог пропустить.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вспомнить лица людей, шум, погоду, место и движение вокруг. Такие детали помогают представить событие гораздо яснее.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очевидцев особенно полезны, когда их сравнивают между собой. Тогда можно понять, что видели разные люди и почему их слова отличаются.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знает современник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в то же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 находится в одном времени с событием или человеком. Он может не видеть всё сам, но знает, чем живут люди вокруг.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Слушает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узнаёт о событиях из газет, разговоров, писем и слухов. Иногда именно так и собирается общая картина того времени.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Понимает жизнь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 хорошо чувствует, что волнует город, село или страну. Ему понятны радости, тревоги и обычные дела своего времени.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помогают узнать не только факт, но и настроение эпохи. Это как маленькое окно в прошлую жизнь.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потомок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Потомок живёт позже и узнаёт о прошлом по сохранившимся следам. Он сам событие не видел, зато может найти важные подсказки.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Такими подсказками бывают книги, документы, фотографии, семейные вещи, музеи и памятники. Даже старая пуговица иногда умеет рассказать историю!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потомок внимательно изучает источники, он узнаёт очень много. Тогда прошлое перестаёт быть туманным и становится ближе и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знание о прошлом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звено добавляет свои сведения и помогает увидеть событие точнее.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пожелтевшем листе видны аккуратные буквы и небольшое пятно от чернил. Письмо хранит мысли человека, который жил давно. По нему можно понять, кому он писал и что было для него важно.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тёплыми словами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чёрно-белом снимке стоят люди в старой одежде, а за ними видны дома и улица. Фотография будто говорит: «Смотри, так это выглядело тогда». Она помогает заметить мелкие, но важные детали.
</a:t>
            </a:r>
            <a:endParaRPr lang="en-US" sz="991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Фотография, где остановилось время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записной книжке есть короткие записи о погоде, делах и настроении. Из таких строк видно, чем человек жил каждый день. Иногда одна фраза рассказывает больше, чем длинный рассказ.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Дневник, который шепчет каждый день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следа прошлого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— разные взгляды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помнит свои действия и чувства. Он может рассказать, что делал сам, но не всегда замечает всё вокруг или точно помнит каждую мелочь.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Очевидец видит дым, движение людей, шум и место события. Его рассказ добавляет детали, которые помогают представить картину шире и живее.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 узнаёт о событии из новостей, писем и разговоров. Он понимает, какое настроение было у людей в тот день и чем жила эпоха.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Потомок изучает документы, снимки и другие следы. Он сравнивает сведения и собирает общий рассказ, чтобы понять событие точнее и честнее.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произошло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увидел или прожил важный день. Но уже потом детали могут начать путаться, как носки в ящике после уборки.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Историю проверили по источникам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сверяет разные сведения и убирает ошибки. Тогда прошлое становится надёжнее и понятнее для всех, кто его изучает.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рассказали и записали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изменить порядок событий или забыть точную дату. Поэтому рассказ лучше сразу сравнивать с письмами, фото и другими записями.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может ошибаться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празднике один ребёнок выходит на сцену и становится участником. Другой сидит в зале, смотрит и запоминает, а весь класс живёт в одном времени.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потом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годы они будут вспоминать этот день уже как потомки. Помогут фотографии, подписи и смешные истории, которые вдруг становятся семейной или школьной памятью.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праздник — разные роли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38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81" y="18442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собирать историю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и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ищет рассказы в книгах, тетрадях и записях. Он сравнивает, кто и когда написал текст, чтобы понять, чему можно доверять больше всего.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помогают заметить лица, одежду, предметы и место события. Иногда именно маленькая деталь на фото подсказывает, как всё выглядело на самом деле.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справки и другие бумаги сохраняют точные сведения о времени и людях. Они помогают проверить рассказ и не перепутать важные факты.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кусочков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складывает сведения, как мозаику. Один источник даёт одну деталь, другой — следующую, и только вместе они показывают более полную картину прошлого.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 рассказ о прошлом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источник, потом уточняют его автора, время и место, а затем сверяют сведения с другими доказательствами.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 о прошлом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 делают прошлое близким, потому что их рассказывают родные люди. Слушать их интересно, словно открывать маленький семейный секрет.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память может подвести, и рассказ иногда становится чуть длиннее или короче, чем был на самом деле. Поэтому полезно проверять слова фотографиями, письмами и подписями.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вещи, даты и имена помогают понять, где факт, а где ошибка. Тогда семейный рассказ становится не только тёплым, но и надёжным.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которую видно глазами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сохраняют музеи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посуду, одежду, игрушки и другие предметы прошлого. Они помогают представить, как жили люди раньше, почти как в настоящем путешествии во времени.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мемориальные доски напоминают о людях и важных событиях. На них часто есть имена, даты и места, чтобы память не исчезала и не путалась.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людей разные воспоминания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стоят в разных местах и замечают не одно и то же. Один видит сцену, другой — зал, а третий — только конец события.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запоминает свои чувства: кто-то радость, кто-то волнение, а кто-то даже смешной момент. Поэтому рассказы могут отличаться, хотя событие было одно.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воспоминания не мешают друг другу, а помогают собрать полную картину. Когда мы слушаем всех, история становится шире, точнее и интереснее.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проверки сведений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рассказал эту историю? Если это участник, очевидец или потомок, важно понять, откуда у него появились сведения и что он видел сам.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жил? Время помогает понять, мог ли он действительно быть рядом с событием или узнал о нём только позже.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ли подтверждения? Письма, фотографии, документы и предметы помогают проверить слова и отличить факт от догадки или ошибки.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Совпадают ли источники? Если несколько рассказов говорят об одном и том же, им можно доверять больше. Если нет, нужно искать новые следы.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памяти к общей истории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рассказ может перейти в запись, сохраниться в архиве или музее, а потом стать частью школьного и семейного знания.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всех свидетелей прошлого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541550" y="1012800"/>
            <a:ext cx="1876200" cy="14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что-то случается в жизни людей. Кто-то действует внутри события, кто-то смотрит со стороны, а кто-то просто живёт в это же время.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1541550" y="3811575"/>
            <a:ext cx="18762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остаются письма, фотографии, вещи, рассказы и памятные места. Они помогают не потерять важные подробности и сохранить память.
</a:t>
            </a:r>
            <a:endParaRPr lang="en-US" sz="1221" dirty="0"/>
          </a:p>
        </p:txBody>
      </p:sp>
      <p:sp>
        <p:nvSpPr>
          <p:cNvPr id="11" name="Text 3"/>
          <p:cNvSpPr txBox="1"/>
          <p:nvPr/>
        </p:nvSpPr>
        <p:spPr>
          <a:xfrm>
            <a:off x="4366463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проверяется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сравнивает разные сведения, ищет совпадения и уточняет, что произошло на самом деле. Так прошлое становится понятнее.
</a:t>
            </a:r>
            <a:endParaRPr lang="en-US" sz="1247" dirty="0"/>
          </a:p>
        </p:txBody>
      </p:sp>
      <p:sp>
        <p:nvSpPr>
          <p:cNvPr id="12" name="Text 4"/>
          <p:cNvSpPr txBox="1"/>
          <p:nvPr/>
        </p:nvSpPr>
        <p:spPr>
          <a:xfrm>
            <a:off x="7023675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живёт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потомки узнают о событиях из книг, архивов, музеев и семейных историй. Получается общая память, которую можно беречь вместе.
</a:t>
            </a:r>
            <a:endParaRPr lang="en-US" sz="1223" dirty="0"/>
          </a:p>
        </p:txBody>
      </p:sp>
      <p:sp>
        <p:nvSpPr>
          <p:cNvPr id="13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точнее вместе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своя роль: кто-то участвует, кто-то видит, кто-то живёт рядом по времени, а кто-то узнаёт позже. Когда мы собираем все эти голоса, прошлое становится яснее и надёжнее.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2026-05-21T08:09:20Z</dcterms:created>
  <dcterms:modified xsi:type="dcterms:W3CDTF">2026-05-21T08:09:20Z</dcterms:modified>
</cp:coreProperties>
</file>