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 и стихотворение «Оттепель»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показывает, как ранняя весна меняет природу: снег тает, вода течёт, приходит светлое ожидание тепла.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Заболоцкий жил в 1903–1958 годах и писал стихи в XX веке. Он умел видеть детали природы и передавать их простыми, но выразительными словами. «Оттепель» — пример пейзажной лирики.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Заболоцкий: поэт наблюдений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— это стихи, в которых природа становится главным героем: она раскрывается через красоту и перемены.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Заболоцкого изображён переход от зимы к весне: оттепель становится ключевым событием и знаком грядущих перемен.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звучат времена года, погода, цвет, звуки и движение. По ним читатель «слышит» и «видит» окружающий мир.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литературе встречается тема природы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показана ослабевшая зима: снег становится мокрым, на дорогах появляется вода, а воздух кажется сырым и холодным. В этой картине много серого света и тишины.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настрой хорошо передают детали улицы с тающим снегом, лужи, капель и первые признаки тепла: мир пока меняется медленно, но изменения уже начались.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начале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потепление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— это потепление зимой, когда снег и лёд начинают таять. Погода становится «мягче», чем в обычные морозные дни.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теряет силу, вода начинает двигаться — и кажется, будто всё живое просыпается после долгого холода.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как перемена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слово звучит шире, чем прогноз погоды: таяние означает, что природа постепенно меняет своё состояние.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«оттепель»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смена состояний читается как движение по ступеням: от тишины и неподвижности — к звуку капель и оживлению света.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помогают увидеть постепенность: настроение меняется не одним ударом, а через накопление признаков весны.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образов и мотивов (качественные наблюдения, без числовых измерений).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противоположности в стихотворении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наблюдение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спорит с природой и не совершает поступков: он внимательно смотрит. Он замечает дорогу, снег и воду, поэтому ощущение обновления рождается из наблюдения.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взгляд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 спокойное и задумчивое, но в нём есть лёгкое чувство радости. Он словно понимает: перемены уже начались, значит, будет тепло.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воды и её движение показывают, что ледяная тишина ослабевает. Вода связывает весну с жизнью: она меняет форму мира, делая его «подвижным».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знак перемен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на деталях: дорога, мокрый снег, капли, меняющийся свет. Даже небольшие изменения в окружающем мире становятся заметными и значимыми.
</a:t>
            </a:r>
            <a:endParaRPr lang="en-US" sz="1131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вокруг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образов: от зимнего покоя к весеннему движению (качественная схема).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картина в стихотворении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использует эпитеты и метафоры, чтобы сделать картину ранней весны наглядной. Слова помогают увидеть мокрый снег и серое небо, а не просто «угадать» погоду.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заметно олицетворение: природа словно ведёт себя как живое существо. Она меняется, «работает» на перемену и подсказывает читателю настроение автора.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воды становятся особенно выразительными: там, где лёд ослабевает, появляется движение. Благодаря этому читатель чувствует медленное приближение весенней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создают эффект присутствия: слышится тишина, затем появляется капель и более светлый отсвет. Так природа становится понятнее и эмоциональнее.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214" y="1647777"/>
            <a:ext cx="3932510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образов прослеживает путь от зимнего состояния к весеннему обновлению: меняются предметы, пространство и настроение.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через изменения в природе показана перемена в жизни — обновление приходит постепенно, через «малые» признаки весны.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 тексту стихотворения «Оттепель» (обобщение образов).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образы в стихотворении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звучат мягкие, плавные сочетания слов, создающие ощущение капели и медленного таяния. Такой звуковой рисунок поддерживает тему ранней весны, когда всё начинает оживать постепенно, без резкости.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работает как «фон настроения»: она подсказывает, что перемены ещё не завершились, но уже уверенно приближаются. Благодаря этому читатель внимательнее прислушивается к природе и её тонким сигналам.
</a:t>
            </a:r>
            <a:endParaRPr lang="en-US" sz="1285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организован спокойно: нет скачков темпа и громких акцентов, поэтому текст воспринимается ровно и тихо. Читая вслух, легко почувствовать размеренное движение времени — от зимнего покоя к весеннему теплу.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ритм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начинает сдавать позиции, на его месте появляется вода. Она не просто существует, а словно запускает перемену: то расползается по поверхности, то собирается в небольшие пространства. Так оттепель превращается в видимый процесс обновления.
</a:t>
            </a:r>
            <a:endParaRPr lang="en-US" sz="87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вместо льда: движение формы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снег и блеск воды на освещённых местах делают картину живой. В этих бликах слышится не тревога, а ожидание тепла. Поэтому вода становится знаком: мир готовится измениться и становится чуть светлее внутри.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на свету: надежда в самом обычном явлении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появляется там, где по земле уже можно пройти заново: ручейки пробираются, лужи отражают свет. Эти «маршруты» показывают, что природа не замерла, а ищет новые пути, даже если всё происходит медленно и тихо.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ручьи как маленькие маршруты жизни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«кадра» с водой: что она делает в стихотворении
</a:t>
            </a:r>
            <a:endParaRPr lang="en-US" sz="25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Заболоцкого — не фон, а смысловая опора. Через него читатель понимает, что происходит с природой, и вместе с героем замечает тонкие перемены.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преобладают холод и серость, но они не звучат безысходно. Даже в зимних красках уже просматривается ожидание света и тепла, как будто природа готовится к повороту.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ощущений происходит постепенно: меняется воздух, становится заметнее сырость и мягкость зимы. Так взгляд лирического героя становится внимательнее, спокойнее, а настроение — увереннее.
</a:t>
            </a:r>
            <a:endParaRPr lang="en-US" sz="1288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эффект — обновление через наблюдение. Пейзаж ведёт к надежде: человек словно согревается вместе с окружающим миром, не совершая резких действий, а просто всматриваясь.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усиливается тем, что перемены показаны через конкретные детали: вода, свет, движение воздуха. Это делает обобщение убедительным для читателя.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погода, меняется и восприятие. Поэтому «оттепель» прочитывается как знак внутреннего движения жизни и возможного обновления.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акценты и смысловые доминанты текста «Оттепель» (анализ по содержанию стихотворения), без внешней статистики.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смысла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Заболоцкого внимание к миру всегда помогает понять движение жизни вперёд. Точная деталь — снег, лёд, вода — становится шагом к большему смыслу, а не случайным описанием.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громких событий в центре оказывается небольшая картина весеннего таяния. Именно поэтому стихотворение воспринимается особенно значимым: маленькие изменения могут открывать дорогу к будущим переменам.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продолжает эту логику: обычное природное явление превращается в знак перемен. Таяние показывает, что старое состояние не может длиться вечно — оно уступает место новому.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темой обновления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668019"/>
            <a:ext cx="4356600" cy="22872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анализ текста стихотворения «Оттепель» (по структуре и образам).
</a:t>
            </a:r>
            <a:endParaRPr lang="en-US" sz="84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текста | Содержание | Роль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строит ожидание: от контраста к постепенному изменению. Обновление закрепляется не событием, а усилением света и ощущения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композиция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1081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названий и признаков, связанных со снегом, льдом, водой и погодой. Благодаря этому у читателя легко складывается ясная картина происходящего, без лишних объяснений.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о природе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выразительные формулировки, которые помогают представить мокрый снег, серое небо и изменившийся свет. Деталь работает как подсказка для настроения, а не просто украшение.
</a:t>
            </a:r>
            <a:endParaRPr lang="en-US" sz="846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Зримые сравнения и детали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формулировки понятны и близки школьному читателю. Поэтому в стихотворении можно легко учиться «читать глазами», замечать перемены и удерживать смысл по мере развития картины.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для понимания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стихотворении не статична: она появляется там, где тает, и помогает увидеть движение. Такое изображение делает природное явление осмысленным, почти действующим персонажем.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 как «живой» участник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перемены часто стартуют тихо. Сначала меняется совсем немного — воздух, свет, влажность — и только наблюдательный взгляд замечает начало нового.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ценно вниманием к окружающему миру и терпением к процессу. Произведение учит замечать красоту обычного дня, а вместе с ней — сохранять спокойную надежду.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природные изменения могут означать более значительные перемены. Заболоцкий помогает понять, что развитие не всегда начинается с «больших» событий — иногда оно растёт незаметно.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стихотворении важно для современного читателя
</a:t>
            </a:r>
            <a:endParaRPr lang="en-US" sz="24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смыслов, выведенная из развития наблюдений в стихотворении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рождается главный смысл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 стихотворению «Оттепель»
</a:t>
            </a:r>
            <a:endParaRPr lang="en-US" sz="3075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показывает перемену в природе и в настроении человека: точные образы, спокойный тон и светлый смысл соединяются в единый вывод. Обновление приходит постепенно — через маленькие, но заметные изменения вокруг.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2026-05-12T20:02:29Z</dcterms:created>
  <dcterms:modified xsi:type="dcterms:W3CDTF">2026-05-12T20:02:29Z</dcterms:modified>
</cp:coreProperties>
</file>