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тканей и органов раскрывает основы строения и функций тела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 и системы органов: общий обзор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ткани и органы
</a:t>
            </a:r>
            <a:endParaRPr lang="en-US" sz="278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тканей и органов помогает выявлять причины болезней и сохранять здоровье. Это знание подготавливает учеников к углублённому изучению биологии и практическому применению в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25" y="907076"/>
            <a:ext cx="2032500" cy="1921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7625" y="906716"/>
            <a:ext cx="2063100" cy="19220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4875" y="906716"/>
            <a:ext cx="2063100" cy="19220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0150" y="906716"/>
            <a:ext cx="2063100" cy="19220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02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— защитная и покрывающая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образует внешние и внутренние покровы тела. Плотное прилегание клеток обеспечивает барьер от вредных воздействий и регулирует обмен веществ с окружающей средой.
</a:t>
            </a:r>
            <a:endParaRPr lang="en-US" sz="1202" dirty="0"/>
          </a:p>
        </p:txBody>
      </p:sp>
      <p:sp>
        <p:nvSpPr>
          <p:cNvPr id="9" name="Text 1"/>
          <p:cNvSpPr txBox="1"/>
          <p:nvPr/>
        </p:nvSpPr>
        <p:spPr>
          <a:xfrm>
            <a:off x="2508300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— основа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каркас тела и связывает разные части. Включает в себя кость, хрящ, кровь и жировую ткань, каждую со своей ролью в функционировании организма.
</a:t>
            </a:r>
            <a:endParaRPr lang="en-US" sz="1206" dirty="0"/>
          </a:p>
        </p:txBody>
      </p:sp>
      <p:sp>
        <p:nvSpPr>
          <p:cNvPr id="10" name="Text 2"/>
          <p:cNvSpPr txBox="1"/>
          <p:nvPr/>
        </p:nvSpPr>
        <p:spPr>
          <a:xfrm>
            <a:off x="464357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— двигатель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сокращения и перемещение тела. Скелетные мышцы обеспечивают осознанные движения, сердце сокращается автоматически, гладкие мышцы работают в органах.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6778850" y="2918587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— управляющая сеть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и обрабатывает информацию, регулируя реакции и деятельность всего организма, обеспечивая связь между разными его частями.
</a:t>
            </a:r>
            <a:endParaRPr lang="en-US" sz="1286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типа тканей в организме человека
</a:t>
            </a:r>
            <a:endParaRPr lang="en-US" sz="20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основные функции эпителиальной ткани
</a:t>
            </a:r>
            <a:endParaRPr lang="en-US" sz="2517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тело и внутренние полости. Её клетки плотно соединены, образуя надёжный барьер для защиты от вредных факторов.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защиты, её задача — выделение веществ в виде секрета и всасывание питательных компонентов, что особенно важно в органах пищеварения и дыхания.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425" y="987781"/>
            <a:ext cx="2046900" cy="18829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9700" y="987781"/>
            <a:ext cx="2046900" cy="18829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8950" y="988413"/>
            <a:ext cx="2028300" cy="1881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46875" y="987781"/>
            <a:ext cx="2046900" cy="18829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5800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— твёрдый каркас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скелет, обеспечивая опору и защиту внутренних органов. В ней содержится множество минералов, придающих прочность и жёсткость костям.
</a:t>
            </a:r>
            <a:endParaRPr lang="en-US" sz="1105" dirty="0"/>
          </a:p>
        </p:txBody>
      </p:sp>
      <p:sp>
        <p:nvSpPr>
          <p:cNvPr id="12" name="Text 1"/>
          <p:cNvSpPr txBox="1"/>
          <p:nvPr/>
        </p:nvSpPr>
        <p:spPr>
          <a:xfrm>
            <a:off x="2638163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— гибкость и упругость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форму и смягчает удары. Участвует в движении суставов и формирует структуру носа и ушей.
</a:t>
            </a:r>
            <a:endParaRPr lang="en-US" sz="1283" dirty="0"/>
          </a:p>
        </p:txBody>
      </p:sp>
      <p:sp>
        <p:nvSpPr>
          <p:cNvPr id="13" name="Text 2"/>
          <p:cNvSpPr txBox="1"/>
          <p:nvPr/>
        </p:nvSpPr>
        <p:spPr>
          <a:xfrm>
            <a:off x="4780525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— источник энергии и теплоизоляция
</a:t>
            </a:r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резервным запасом веществ и поддерживает температуру тела, защищая внутренние органы от переохлаждения.
</a:t>
            </a:r>
            <a:endParaRPr lang="en-US" sz="1105" dirty="0"/>
          </a:p>
        </p:txBody>
      </p:sp>
      <p:sp>
        <p:nvSpPr>
          <p:cNvPr id="14" name="Text 3"/>
          <p:cNvSpPr txBox="1"/>
          <p:nvPr/>
        </p:nvSpPr>
        <p:spPr>
          <a:xfrm>
            <a:off x="6922875" y="3096975"/>
            <a:ext cx="1719900" cy="15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жидкая соединительная ткань
</a:t>
            </a:r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Транспортирует кислород, питательные вещества и удаляет продукты обмена, поддерживая жизнедеятельность всех тканей организма.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5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соединительной ткани и её свойства
</a:t>
            </a:r>
            <a:endParaRPr lang="en-US" sz="2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12619"/>
            <a:ext cx="4106400" cy="21173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тканей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строение, функции и регенерационные способности основных тканей.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разнообразие тканей определяет их функции и способности к восстановлению.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биологии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 и примеры органов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часть организма, объединяющая различные ткани для выполнения конкретной функции. Сердце, например, состоит из мышечной, соединительной и эпителиальной тканей.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органы выполняют жизненно важные роли: почки фильтруют кровь, лёгкие обеспечивают дыхание, а печень участвует в обмене веществ и детоксикации.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8106" y="1294125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36275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8506" y="1296175"/>
            <a:ext cx="473813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вспомогательные органы тела человека
</a:t>
            </a:r>
            <a:endParaRPr lang="en-US" sz="2139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телом и мыслями, без него невозможна жизнь и сознание.
</a:t>
            </a:r>
            <a:endParaRPr lang="en-US" sz="150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 перекачивает кровь, обеспечивая ткани кислородом и питательными веществами.
</a:t>
            </a:r>
            <a:endParaRPr lang="en-US" sz="1505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Фильтрует токсины, синтезирует важные вещества и хранит энергорезервы.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кровь от отходов и регулируют водно-солевой баланс организма.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 и аппендикс выполняют дополнительные функции и могут быть удалены без серьёзных последствий.
</a:t>
            </a:r>
            <a:endParaRPr lang="en-US" sz="13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органов из тканей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объединения клеток и тканей в орган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мышечной ткани и их функции
</a:t>
            </a:r>
            <a:endParaRPr lang="en-US" sz="2736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управляет осознанными движениями тела, позволяя выполнять различные действия и поддерживать позу.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прокачивает кровь, обеспечивая непрерывную работу сердца и снабжение организма кислородом.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отвечает за непроизвольные сокращения внутренних органов и сосудов, регулируя их функции и движение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особенности и роль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включает нейроны, которые передают электромагнитные сигналы, и глиальные клетки, обеспечивающие поддержку и питание нейронов для нормального функционирования организма.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главная задача — получать, обрабатывать и передавать информацию по всему телу, что позволяет контролировать автоматические и осознанные реакции человека.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локализована в головном и спинном мозге, нервах и органах чувств, формируя основу нервной системы и обеспечивая связь между органами.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формируются из нескольких типов тканей, которые совместно обеспечивают целостную структуру и выполняют специфические функции в организме человека.
</a:t>
            </a:r>
            <a:endParaRPr lang="en-US" sz="153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сердце главным образом состоит из мышечной ткани, позволяющей сокращаться и перекачивать кровь по всему телу.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создает каркас органа и формирует клапаны, а эпителиальная ткань выстилает внутренние и наружные поверхности сердца.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мышечная ткань отвечает за перемещение пищи, эпителиальная выделяет желудочный сок, а соединительная обеспечивает связь и прочность структуры.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органов: сочетание тканей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Печень: строение и основные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— крупный железистый орган, который фильтрует кровь, обезвреживает токсины и синтезирует белки, важные для организма, а также запасает гликоген и витамины.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долей, каждая из которых имеет специализированную структуру, оптимальную для выполнения различных функций по поддержанию обмена веществ и детоксикации.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органов: объединение и пример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914425" y="2227300"/>
            <a:ext cx="13518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органов в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 похожими или дополняющими функциями объединяются в системы для более эффективного выполнения жизненно важных процессов.
</a:t>
            </a:r>
            <a:endParaRPr lang="en-US" sz="1247" dirty="0"/>
          </a:p>
        </p:txBody>
      </p:sp>
      <p:sp>
        <p:nvSpPr>
          <p:cNvPr id="11" name="Text 3"/>
          <p:cNvSpPr txBox="1"/>
          <p:nvPr/>
        </p:nvSpPr>
        <p:spPr>
          <a:xfrm>
            <a:off x="2462225" y="2227300"/>
            <a:ext cx="13518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рот, пищевод, желудок и кишечник для переработки пищи и всасывания питательных веществ в организм.
</a:t>
            </a:r>
            <a:endParaRPr lang="en-US" sz="1439" dirty="0"/>
          </a:p>
        </p:txBody>
      </p:sp>
      <p:sp>
        <p:nvSpPr>
          <p:cNvPr id="12" name="Text 4"/>
          <p:cNvSpPr txBox="1"/>
          <p:nvPr/>
        </p:nvSpPr>
        <p:spPr>
          <a:xfrm>
            <a:off x="4010025" y="2227300"/>
            <a:ext cx="13518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органы выделяют ферменты и желчь, способствующие расщеплению пищи в пищеварительной системе.
</a:t>
            </a:r>
            <a:endParaRPr lang="en-US" sz="1439" dirty="0"/>
          </a:p>
        </p:txBody>
      </p:sp>
      <p:sp>
        <p:nvSpPr>
          <p:cNvPr id="13" name="Text 5"/>
          <p:cNvSpPr txBox="1"/>
          <p:nvPr/>
        </p:nvSpPr>
        <p:spPr>
          <a:xfrm>
            <a:off x="5579313" y="2227300"/>
            <a:ext cx="13518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носовой полости, трахеи, бронхов и лёгких, обеспечивая организм кислородом и удаляя углекислый газ.
</a:t>
            </a:r>
            <a:endParaRPr lang="en-US" sz="1408" dirty="0"/>
          </a:p>
        </p:txBody>
      </p:sp>
      <p:sp>
        <p:nvSpPr>
          <p:cNvPr id="14" name="Text 6"/>
          <p:cNvSpPr txBox="1"/>
          <p:nvPr/>
        </p:nvSpPr>
        <p:spPr>
          <a:xfrm>
            <a:off x="7137850" y="2227300"/>
            <a:ext cx="13518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органов взаимодействуют для поддержания гомеостаза и нормального функционирования организма человека.
</a:t>
            </a:r>
            <a:endParaRPr lang="en-US" sz="14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25" y="907076"/>
            <a:ext cx="2032500" cy="1921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7625" y="906716"/>
            <a:ext cx="2063100" cy="19220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4875" y="906716"/>
            <a:ext cx="2063100" cy="19220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0150" y="906716"/>
            <a:ext cx="2063100" cy="19220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02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носовой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очищает, согревает и увлажняет вдыхаемый воздух, подготавливая его для поступления в нижние дыхательные пути. Здесь находятся также чувствительные рецепторы обоняния.
</a:t>
            </a:r>
            <a:endParaRPr lang="en-US" sz="1202" dirty="0"/>
          </a:p>
        </p:txBody>
      </p:sp>
      <p:sp>
        <p:nvSpPr>
          <p:cNvPr id="9" name="Text 1"/>
          <p:cNvSpPr txBox="1"/>
          <p:nvPr/>
        </p:nvSpPr>
        <p:spPr>
          <a:xfrm>
            <a:off x="2508300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глотки и гортани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служит переходом воздушного потока, а гортань регулирует прохождение воздуха и защищает нижние дыхательные пути, закрываясь при проглатывании пищи.
</a:t>
            </a:r>
            <a:endParaRPr lang="en-US" sz="1216" dirty="0"/>
          </a:p>
        </p:txBody>
      </p:sp>
      <p:sp>
        <p:nvSpPr>
          <p:cNvPr id="10" name="Text 2"/>
          <p:cNvSpPr txBox="1"/>
          <p:nvPr/>
        </p:nvSpPr>
        <p:spPr>
          <a:xfrm>
            <a:off x="464357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трахеи и бронхов
</a:t>
            </a:r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имеют хрящевые кольца для сохранения формы и обеспечивают свободное прохождение воздуха к лёгким и обратно.
</a:t>
            </a:r>
            <a:endParaRPr lang="en-US" sz="1330" dirty="0"/>
          </a:p>
        </p:txBody>
      </p:sp>
      <p:sp>
        <p:nvSpPr>
          <p:cNvPr id="11" name="Text 3"/>
          <p:cNvSpPr txBox="1"/>
          <p:nvPr/>
        </p:nvSpPr>
        <p:spPr>
          <a:xfrm>
            <a:off x="6778850" y="2918587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происходит обмен кислорода и углекислого газа в альвеолах — маленьких воздушных пузырьках, что жизненно важно для снабжения организма кислородом.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человека: органы и функции
</a:t>
            </a:r>
            <a:endParaRPr lang="en-US" sz="21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насос
</a:t>
            </a:r>
            <a:pPr algn="ctr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камер, которые работают синхронно, обеспечивая непрерывное движение крови по артериям и венам по всему организму.
</a:t>
            </a:r>
            <a:endParaRPr lang="en-US" sz="1480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кровеносных сосудов
</a:t>
            </a:r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делятся на артерии, вены и капилляры, формирующие широкую сеть, по которой происходит доставка кислорода и питательных веществ к клеткам.
</a:t>
            </a:r>
            <a:endParaRPr lang="en-US" sz="1383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удаление отходов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тонкие стенки капилляров осуществляется обмен веществ с тканями, при этом кровь забирает углекислый газ и продукты метаболизма для выведения из организма.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структура и задачи
</a:t>
            </a:r>
            <a:endParaRPr lang="en-US" sz="26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25" y="907076"/>
            <a:ext cx="2032500" cy="1921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7625" y="906716"/>
            <a:ext cx="2063100" cy="19220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4875" y="906716"/>
            <a:ext cx="2063100" cy="19220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0150" y="906716"/>
            <a:ext cx="2063100" cy="19220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02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обработка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зубы измельчают пищу, а слюна содержит ферменты, начинающие её химический разбор. Этот процесс облегчает дальнейшее переваривание.
</a:t>
            </a:r>
            <a:endParaRPr lang="en-US" sz="1202" dirty="0"/>
          </a:p>
        </p:txBody>
      </p:sp>
      <p:sp>
        <p:nvSpPr>
          <p:cNvPr id="9" name="Text 1"/>
          <p:cNvSpPr txBox="1"/>
          <p:nvPr/>
        </p:nvSpPr>
        <p:spPr>
          <a:xfrm>
            <a:off x="2508300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пищи по пищеводу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продвигает пищу в желудок благодаря волнообразным сокращениям мышц — перистальтике, обеспечивая непрерывность пищеварения.
</a:t>
            </a:r>
            <a:endParaRPr lang="en-US" sz="1202" dirty="0"/>
          </a:p>
        </p:txBody>
      </p:sp>
      <p:sp>
        <p:nvSpPr>
          <p:cNvPr id="10" name="Text 2"/>
          <p:cNvSpPr txBox="1"/>
          <p:nvPr/>
        </p:nvSpPr>
        <p:spPr>
          <a:xfrm>
            <a:off x="464357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желудка в переваривании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подвергается воздействию соляной кислоты и ферментов, что способствует разрушению белков и подготовке к всасыванию в кишечнике.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6778850" y="2918587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и выведение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происходит всасывание питательных веществ в кровь, а в толстом кишечнике формируются и выводятся непереваренные остатки пищи.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органы и этапы
</a:t>
            </a:r>
            <a:endParaRPr lang="en-US" sz="25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взаимозависимость систем органов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организм кислородом, необходимым кровеносной системе для транспортировки его к тканям и органам, обеспечивая жизнедеятельность.
</a:t>
            </a:r>
            <a:endParaRPr lang="en-US" sz="1597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обеспечивает организм глюкозой и питательными веществами, которые используются мышечной и другими тканями для получения энергии.
</a:t>
            </a:r>
            <a:endParaRPr lang="en-US" sz="1511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работы одной из систем, например сердечной, негативно сказывается на работе мозга и других органов из-за снижения кровоснабжения и кислородного обмена.
</a:t>
            </a:r>
            <a:endParaRPr lang="en-US" sz="15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укрепляет сердечно-сосудистую и дыхательную системы, улучшает обмен веществ и способствует общему укреплению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обеспечивает необходимые витамины, минералы и питательные вещества, поддерживая нормальную работу всех органов и тканей.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 и режима сна помогает организму восстанавливаться, защищает от инфекций и снижает негативное воздействие стрессов.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привычек, таких как курение и злоупотребление алкоголем, предотвращает повреждение органов и способствует сохранению здоровья на долгие годы.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здоровье органов и систем
</a:t>
            </a:r>
            <a:endParaRPr lang="en-US" sz="24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целостного понимания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тканей, органов и систем позволяет осознать сложность человеческого организма и важность взаимосвязанной работы всех его частей для поддержания здоровья и жизни.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2026-05-09T14:31:21Z</dcterms:created>
  <dcterms:modified xsi:type="dcterms:W3CDTF">2026-05-09T14:31:21Z</dcterms:modified>
</cp:coreProperties>
</file>