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природопользования: ресурсы, хозяйство и экологическая ответственность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8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определяет ресурсы, хозяйство и экологические риски.
</a:t>
            </a:r>
            <a:endParaRPr lang="en-US" sz="2697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Природопользование как территориальная задача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что ресурсы и природные условия неравномерны, поэтому одинаковые виды хозяйства в разных районах дают разные результаты, издержки и экологические последствия. Именно территория делает природопользование географической темой.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курса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3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включают минеральные, водные, земельные, лесные, биологические и рекреационные компоненты природы. Каждый из них имеет собственные запасы, пространственное распространение, режим возобновления и ограничения использования.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Экстенсивный путь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Экстенсивное природопользование связано с ростом площадей, объёмов добычи или численности используемых объектов. Такой путь часто быстро даёт эффект, но усиливает нагрузку на ландшафты и ускоряет истощение запасов.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путь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природопользование направлено на повышение отдачи без пропорционального роста изъятия ресурсов. Оно опирается на технологии, точный расчёт, экономию сырья и снижение потерь на всех этапах производства.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подход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учитывает природные ограничения территории, снижает загрязнение, сохраняет возобновляемые ресурсы и предусматривает восстановление нарушенных земель, лесов, водных объектов и других компонентов среды.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 природе требует видеть не только хозяйственную выгоду, но и долгосрочные последствия для здоровья людей, устойчивости экосистем и возможностей развития будущих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0252" y="2043977"/>
            <a:ext cx="3576946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природных ресурсов и их географическая приуроченность
</a:t>
            </a:r>
            <a:endParaRPr lang="en-US" sz="2531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ресурсов определяет направления хозяйственного освоения, но не исчерпывает их значение.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 зависит не только от величины ресурса, но и от его доступности, возобновляемости, экологической ценности и степени истощения.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региональные природно-ресурсные обзоры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различия по масштабу изъятия ресурсов, выбросов и изменения ландшафтов.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связана с добычей сырья и энергетикой; значимы также сельское хозяйство и транспорт, поскольку они воздействуют на почвы, воду и воздух.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хозяйства создают наибольшую нагрузку на природу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оценка по школьному курсу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 фактор выбора хозяйственной специализации
</a:t>
            </a:r>
            <a:endParaRPr lang="en-US" sz="213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 фактор выбора хозяйственной специализации
</a:t>
            </a:r>
            <a:endParaRPr lang="en-US" sz="2109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вода
</a:t>
            </a:r>
            <a:pPr algn="l" indent="0" marL="0">
              <a:lnSpc>
                <a:spcPct val="90000"/>
              </a:lnSpc>
              <a:buNone/>
            </a:pPr>
            <a:r>
              <a:rPr lang="en-US" sz="38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количество осадков и водообеспеченность определяют, возможно ли земледелие, какие культуры выгодны и насколько устойчиво можно развивать населённые пункты и производство.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строительство
</a:t>
            </a:r>
            <a:pPr algn="l" indent="0" marL="0">
              <a:lnSpc>
                <a:spcPct val="90000"/>
              </a:lnSpc>
              <a:buNone/>
            </a:pPr>
            <a:r>
              <a:rPr lang="en-US" sz="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горах, на крутых склонах и в расчленённом рельефе дорожное строительство, прокладка коммуникаций и размещение предприятий требуют больших затрат и повышают риск природных опасностей.
</a:t>
            </a:r>
            <a:endParaRPr lang="en-US" sz="1074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растительность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3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 и состав растительности влияют на сельское хозяйство, лесопользование и охрану земель. В степях и лесостепях специализация обычно шире, чем в суровых природных зонах.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и засушливость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3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многолетней мерзлоты осложняются фундаменты, дороги и трубопроводы, а в засушливых территориях особенно ограничено богарное земледелие и возрастает зависимость от орошения.
</a:t>
            </a:r>
            <a:endParaRPr lang="en-US" sz="10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выстраивается рациональное природопользование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управленческих решений и переходы при достижении экологических порогов.
</a:t>
            </a:r>
            <a:endParaRPr lang="en-US" sz="22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Минерально-сырьевые районы и их территориальные последствия
</a:t>
            </a:r>
            <a:endParaRPr lang="en-US" sz="2423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районов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нефти, газа, угля и руд создаёт новые промышленные узлы, вахтовые посёлки и транспортные коридоры. Территория начинает работать на добычу, а не только на местное население.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ландшафты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разработка, отвалы породы и нарушение почвенного покрова меняют рельеф, гидрологический режим и внешний облик местности. Такие изменения часто сохраняются даже после завершения добычи.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издержки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 сопровождается загрязнением воздуха и вод, шумом, сокращением биоразнообразия и риском деградации земель. Чем масштабнее производство, тем сложнее восстановить природную среду.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эффект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выгода от месторождений может сопровождаться ростом нагрузки на жильё, транспорт и здоровье населения. Поэтому сырьевое развитие требует экологического контроля и долгосрочного планирования.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371" y="1716712"/>
            <a:ext cx="312881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Коммунальное и бытовое потребление
</a:t>
            </a:r>
            <a:pPr algn="l" indent="0" marL="0">
              <a:lnSpc>
                <a:spcPct val="90000"/>
              </a:lnSpc>
              <a:buNone/>
            </a:pPr>
            <a:r>
              <a:rPr lang="en-US" sz="68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ежедневно нужна для питья, санитарии и работы городского хозяйства. Рост населения и потери в сетях быстро увеличивают потребность даже там, где ресурсы ограничены.
</a:t>
            </a:r>
            <a:endParaRPr lang="en-US" sz="1375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энергетика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используют воду для технологических процессов, охлаждения и очистки. При недостатке контроля возрастает нагрузка на реки и водоёмы, особенно в промышленных районах.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помогает получать урожай в засушливых районах, но при неправильном водопользовании приводит к потерям, засолению почв и конкуренции между земледелием и населением.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 и очистка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дефицита воды связано с повторным использованием, очисткой сточных вод, охраной водосборных бассейнов и уменьшением потерь в трубопроводах и оросительных системах.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Водопользование и проблема дефицита воды
</a:t>
            </a:r>
            <a:endParaRPr lang="en-US" sz="28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Сельскохозяйственное природопользование: сравнение основных типов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сельского хозяйства по-разному используют землю, воду и биологические ресурсы.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интенсивность использования земли и воды, тем важнее контроль за почвами, ирригацией, удобрениями и нагрузкой на пастбища.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Агрогеография и школьный курс экономической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сельскохозяйственные территории, где изменение почв быстро отражается на урожайности и требует долгого восстановления.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эрозия и засоление: именно они чаще всего связаны с распашкой, орошением и высокой антропогенной нагрузкой.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деградации земель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региональных природно-ресурсных обзоров.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Лесопользование и значение лесов для природы и человека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517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и сырьё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дикоросы и сырьё для многих отраслей, но их хозяйственное использование должно учитывать скорость восстановления насаждений и различия между природными зонами.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3022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покров регулирует сток, уменьшает поверхностный смыв, смягчает климатические колебания и поддерживает устойчивость почв, поэтому его утрата усиливает природные риски.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5225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сплошных рубок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сплошных рубках сокращается число местообитаний, растёт риск эрозии и нарушается водный режим территорий, особенно на склонах и в районах с влажным климатом.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5258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лесопользование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бережный подход включает выборочные рубки, лесовосстановление, противопожарные мероприятия, охрану ценных участков и экономное использование древесины в производстве и быту.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343781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 одновременно поддерживает хозяйство, биоразнообразие и качество среды жизни, поэтому лесопользование требует долгосрочного планирования и контроля.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концентрации ресурсных потоков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спрос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не производит большинство необходимых ему ресурсов самостоятельно: вода, энергия, продукты питания, топливо и строительные материалы поступают из разных районов страны и мира.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микроклимата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центрах усиливается эффект городского теплового острова: застройка и асфальт накапливают тепло, а недостаток зелёных зон снижает естественное охлаждение территории.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отходов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плотность населения и предприятий, тем больше твёрдых отходов, сточных вод и выбросов. Без эффективной системы утилизации нагрузка на среду быстро растёт.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устойчивость зависит от озеленения, удобного общественного транспорта, сокращения энергопотребления и переработки отходов, которая уменьшает объём захоронения и экономит ресурсы.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природная зона имеет свои пределы устойчивости, поэтому одинаковая хозяйственная нагрузка вызывает разные последствия в зависимости от климата и рельефа.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остры проблемы там, где восстановление идёт медленно или нагрузка особенно велика: в степях, пустынях и крупных городах.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 разных природных зонах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тематическое обобщение по природным зонам.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экологической устойчивости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9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природных и хозяйственных факторов перед принятием управленческих решений.
</a:t>
            </a:r>
            <a:endParaRPr lang="en-US" sz="26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России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России
</a:t>
            </a:r>
            <a:endParaRPr lang="en-US" sz="2590" dirty="0"/>
          </a:p>
        </p:txBody>
      </p:sp>
      <p:sp>
        <p:nvSpPr>
          <p:cNvPr id="11" name="Text 3"/>
          <p:cNvSpPr txBox="1"/>
          <p:nvPr/>
        </p:nvSpPr>
        <p:spPr>
          <a:xfrm>
            <a:off x="413150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охраны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системе ООПТ относятся заповедники, национальные парки, заказники и памятники природы. Каждая форма по-своему ограничивает хозяйственную деятельность и режим посещения.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61329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экосистем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таких территорий — сберечь редкие ландшафты, виды растений и животных, а также природные комплексы, мало изменённые человеком.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909508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нагрузки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ООПТ запрещаются или резко ограничиваются добыча полезных ископаемых, массовая застройка и неконтролируемый туризм, который особенно опасен для уязвимых природных объектов.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657687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роль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важны для наблюдений за состоянием природы, изучения природных процессов и проверки того, как экосистемы реагируют на изменения климата и деятельности человека.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7405866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помогают формировать экологическую культуру: посетители видят ценность природы напрямую и лучше понимают, почему сохранение природных комплексов требует правил и 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различия в природопользовании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экономики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 высоким доходом сильнее развиты очистные сооружения, переработка отходов, ресурсосбережение и энергоэффективные технологии, поэтому экологический контроль обычно более системный.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модели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государствах, где экономика опирается на добычу сырья, природные ресурсы часто вывозятся без глубокой переработки, а хозяйственная структура остаётся менее разнообразной.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бедных стран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менее обеспеченных странах рост населения, нехватка технологий и слабый контроль усиливают давление на леса и почвы, что ускоряет их истощение.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географии и политики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природопользовании связаны не только с уровнем развития, но и с положением страны, её природными условиями, специализацией хозяйства и приоритетами экологической политики.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068" y="2043977"/>
            <a:ext cx="45353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рационального природопользования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помогают снижать нагрузку на природу и делать хозяйство более устойчивым.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результат даёт не одна мера, а их сочетание: правовое регулирование, технологии контроля и восстановление нарушенных территорий.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география и основы природоохранного законодательства.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Природопользование в повседневной жизни школьника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привычки — закрывать воду, выключать свет и беречь тепло — напрямую уменьшают расход ресурсов дома и снижают нагрузку на городские системы снабжения.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общественном транспорте, пешком или на велосипеде уменьшает выбросы и шум, а также снижает зависимость семьи от личного автомобиля.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мусора, отказ от лишних упаковок и повторное использование вещей сокращают объём отходов, которые нужно вывозить, перерабатывать или захоранивать.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среде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озеленении двора, бережное отношение к паркам и соблюдение чистоты формируют ответственное поведение и делают городскую среду комфортнее.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хозяйство: баланс возможен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Природопользование становится разумным, когда хозяйственные решения учитывают территорию, ресурсы и пределы устойчивости. Именно такой подход помогает развивать экономику, не разрушая природную основу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2026-06-03T02:43:23Z</dcterms:created>
  <dcterms:modified xsi:type="dcterms:W3CDTF">2026-06-03T02:43:23Z</dcterms:modified>
</cp:coreProperties>
</file>