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Disasters: vocabulary, facts, and safety words in English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бедствия, безопасность и английские слова вместе.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восьмого класса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часто встречаются в новостях и учебных текстах, поэтому важно понимать их названия, причины, последствия и правила безопасности на 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45143"/>
            <a:ext cx="241500" cy="21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31" y="2026049"/>
            <a:ext cx="221287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бедствий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Floods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связаны с водой: сильными дождями, таянием снега и разливом рек. Они могут быстро затапливать улицы, дома и дороги, особенно в низинах и возле берегов.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Hurricanes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 — это мощные штормы с сильным ветром, ливнями и высокими волнами. Они нередко повреждают крыши, линии электропередачи и прибрежные районы.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Earthquakes and landslides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оползни связаны с движением земной коры и склонами. Они происходят внезапно и могут разрушать здания, дороги и коммуникации за считаные секунды.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Wildfires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часто усиливаются в жаркую, сухую и ветреную погоду. Огонь быстро распространяется по сухой траве и деревьям, а дым ухудшает качество воздуха.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Droughts and tsunamis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развивается постепенно, когда долго нет дождей, а цунами возникает после сильных подводных землетрясений. Оба явления опасны, потому что затрагивают большие территории и людей.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разрушительность не всегда совпадают: частые явления не обязательно самые опасные.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disasters: frequency and impact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видно, что редкое бедствие может наносить более резкий ущерб, чем более частое.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урока; сравнительная шкала составлена для обучения, без привязки к конкретной стране.
</a:t>
            </a:r>
            <a:endParaRPr lang="en-US" sz="5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как движется земля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начинается, когда тектонические плиты смещаются и резко высвобождают энергию. Толчки особенно сильны у границ плит, где земная кора наиболее подвижна.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бывают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мощные землетрясения часто происходят в районах с высокой сейсмической активностью. К таким зонам относят Японию, Чили и Турцию, где риск толчков особенно велик.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может повреждать дороги, здания и трубы, а также вызывать пожары. Если эпицентр находится в море, после толчков возможно цунами.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события полезны слова earthquake, fault line, aftershock, damage и rescue. Они помогают кратко рассказать, что произошло и какие меры нужны после толчков.
</a:t>
            </a:r>
            <a:endParaRPr lang="en-US" sz="11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извержения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вулкан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 — это отверстие в земной коре, через которое на поверхность выходят лава, пепел и газы. Само извержение может быть кратким, но последствия часто длятся долго.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больше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активные вулканы расположены вокруг Тихоокеанского огненного кольца. Этот пояс известен частыми землетрясениями и вулканической активностью, потому что здесь сталкиваются литосферные плиты.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Пепловые облака затрудняют дыхание и мешают транспорту, а потоки лавы уничтожают всё на пути. После сильного дождя могут возникать грязевые потоки, опасные для населённых пунктов.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eruption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eruption обозначает не только выброс лавы и пепла, но и весь процесс извержения. Это слово часто встречается в новостях, учебниках и предупреждениях.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046" y="1816150"/>
            <a:ext cx="3880259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бедствия связаны с причинами, опасностями и типичными последствиями.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бедствиях: причина, опасность, результат
</a:t>
            </a:r>
            <a:endParaRPr lang="en-US" sz="261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приводят к похожим последствиям: damage, injuries и необходимость evacuation.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лексике темы Natural Disasters.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система предупреждения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действий при угрозе стихийного бедствия.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зарегистрированных стихийных бедствий в мировой базе приходится на наводнения.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EM-DAT (The International Disaster Database), обобщённые данные по стихийным бедствиям.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относятся к самым частым бедствиям, поэтому важно понимать, как быстро rising water превращается в угрозу для людей, транспорта и домов.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шторм может сочетать несколько угроз сразу: ветер, дождь и высокую воду. Это повышает риск для прибрежных районов и инфраструктуры.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ураганы: перекрывающиеся опасности
</a:t>
            </a:r>
            <a:endParaRPr lang="en-US" sz="24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опасности накладываются друг на друга, последствия усиливаются, поэтому важны раннее предупреждение и быстрая реакция.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урока; доли показаны как условное сравнение основных угроз.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Бури у океана: как одно явление получает разные имена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Шторм, который меняет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Атлантики этот тропический шторм называют hurricane, а в северо-западной части Тихого океана — typhoon. В Индийском океане и южной части Тихого океана используют слово cyclone. На спутниковом снимке видна огромная спираль облаков.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становится опасным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скорости ветра выше 119 km/h шторм уже способен ломать деревья, срывать крыши и оставлять целые районы без электричества. Возле побережья особенно опасны большие волны и накат воды, которые подступают к домам очень быстро.
</a:t>
            </a:r>
            <a:endParaRPr lang="en-US" sz="11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искры до эвакуации: развитие лесного пожара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и жаркая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отсутствие дождя и сильный ветер делают траву, листья и хвою очень сухими. В таких условиях огонь может вспыхнуть и быстро распространиться.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очага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часто начинается из-за непотушенного костра, сигареты, удара молнии или неисправного оборудования. Небольшое пламя сразу становится угрозой для леса и людей.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ухудшает видимость и затрудняет дыхание, а огонь движется по сухому покрытию очень быстро. Когда риск растёт, люди покидают опасную зону и ищут безопасное место.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типичный масштаб последствий для разных сфер жизни при стихийных бедствиях.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сферы страдают сильнее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сильнее всего страдают дома и люди, но транспорт, связь и природа тоже быстро оказываются под ударом.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типичных последствий стихийных бедствий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сигналы и предупреждения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сигналами могут быть дрожание земли, быстро поднимающаяся вода, сильный ветер, запах дыма или необычное поведение животных. Такие признаки помогают заметить опасность раньше официального сообщения.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предупреждает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дают метеослужбы, спасательные службы и местные власти. Их сообщения нужно слушать внимательно, потому что время на реакцию иногда очень короткое.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команды на 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предупреждениях часто встречаются простые фразы: Move to higher ground, Stay away from windows, Evacuate immediately, Do not use elevators. Они помогают понять, что делать без лишних слов.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действовать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ждёт слишком долго, риск возрастает. Быстрый ответ на предупреждение снижает число пострадавших и помогает спасателям работать эффективнее.
</a:t>
            </a:r>
            <a:endParaRPr lang="en-US" sz="10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английские фразы помогают быстро запомнить правильные действия и опасные ошибки.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разных ситуациях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главное — уйти от непосредственной опасности и не делать действий, которые мешают эвакуации или увеличивают риск травм.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безопасности при стихийных бедствиях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семья готовится к чрезвычайной ситуации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правилах семейной и школьной безопасности.
</a:t>
            </a:r>
            <a:endParaRPr lang="en-US" sz="10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приходит на помощь во время бедствия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с воздуха и 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район затоплен или завален обломками, спасатели используют карты, лодки, вертолёты и тепловизоры. Иногда к работе подключают обученных собак, чтобы быстрее найти людей и передать им воду, еду и первую помощь.
</a:t>
            </a:r>
            <a:endParaRPr lang="en-US" sz="1014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служб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экстренные службы часто работают вместе с международными организациями помощи. Их задача — эвакуация, поиск пострадавших и доставка помощи туда, где дороги повреждены, а связь работает с перебоями.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защиту помогают избежать больших потерь и длительного простоя инфраструктуры.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дешевле восстановления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почти всегда требует меньше ресурсов, чем ремонт после бедствия, и при этом снижает риск для людей и природы.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сравнительное представление затрат на профилактику и восстановление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снижают риск бедствий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знать, какие бедствия возможны в своём районе. Это помогает заранее подготовиться и не терять время, когда ситуация меняется быстро.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Укреплять и планировать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здания, безопасные зоны застройки и понятные маршруты эвакуации уменьшают риск травм. В школе полезны регулярные тренировки и обсуждение правил поведения.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Лесополосы, посадка деревьев и противопожарные разрывы помогают уменьшить ущерб от огня, воды и ветра. Природные меры часто работают вместе с инженерной защитой.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опасности важно оставаться спокойным, слушать взрослых и выполнять инструкции. Простые фразы stay informed, follow rules и help others safely хорошо подходят для урока.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нельзя остановить, но можно уменьшить их последствия. Если знать признаки опасности, понимать слова warning и evacuation и действовать быстро, шансы на безопасность заметно выше.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подготовка спасают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2026-05-31T06:14:32Z</dcterms:created>
  <dcterms:modified xsi:type="dcterms:W3CDTF">2026-05-31T06:14:32Z</dcterms:modified>
</cp:coreProperties>
</file>