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ключевые направления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объединяет науки для создания инноваций в медицине, сельском хозяйстве и экологии.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методов ферментации до открытия ДНК: биотехнология развивается на основе фундаментальных наук, изучающих наследственность, мутации и работу ферментов.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научные основы биотехнологии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определение и сущность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наука и практика использования живых организмов и их компонентов для решения прикладных задач, производства лекарств, продуктов питания и энергии.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лежат фундаментальные знания биологии, химии и инженерии, обеспечивающие создание новых технологий и анализ природных процессов.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включают разработку инноваций для охраны здоровья, улучшения экологического состояния и повышения качества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трансгенез и CRISPR-Cas9 для редактирования ДНК с высокой точностью, что позволяет создавать организмы с нужными свойствами.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как инструмент трансформации живых систем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в 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применяются для создания лекарств, устойчивых сельскохозяйственных культур и улучшения здоровья животных, включая лечение генетических заболеваний и производство гормонов.
</a:t>
            </a:r>
            <a:endParaRPr lang="en-US" sz="17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медицинской биотехнологии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и гормоны роста революционизировали лечение диабета и гормональных расстройств, улучшая качество жизни пациентов.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активно развивается для борьбы с наследственными и онкологическими заболеваниями, обеспечивая новые возможности лечения.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современные вакцины — от ВПЧ до мРНК-препаратов против COVID-19 и гриппа нового поколения, что повысило эффективность профилактики.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 и персонализированная медицина позволяют подбирать терапию индивидуально, увеличивая успех лечения и снижая побочные эффекты.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сельском хозяйстве и агропромышленности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культуры, такие как кукуруза и соя, устойчивы к болезням и засухе, что повышает стабильность урожая и безопасность продовольствия.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Биопестициды и биоудобрения на основе микроорганизмов улучшают здоровье почвы, увеличивают урожай при минимальном вреде для экосистемы, внедряются технологии точного земледелия.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структура биотехнологического рынка по направлениям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позиции занимают США, ЕС и Китай, обеспечивая инновации и инвестиции в секторе.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стабильно растёт со среднегодовым темпом 6,5%, что отражает важность биотехнологий в разных отраслях.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Insights, 2023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биотехнологий пищевой промышленности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и бактерий обеспечивает оптимальное качество хлебобулочных и кисломолочных продуктов, улучшая вкусовые и питательные свойства.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в производстве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Биоферментация создаёт растительное и клеточное мясо, обеспечивая экологичную и этичную замену животным белкам.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альтернатив мяса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продуктов с пробиотиками и обогащённым составом помогает поддерживать здоровье и иммунитет потребителей.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продукты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активно участвуют в создании йогуртов, сыра и пива, сочетая традиции и современные технологии.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напитков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биотехнологии
</a:t>
            </a:r>
            <a:endParaRPr lang="en-US" sz="301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бактерий-уничтожителей нефти позволяет эффективно очищать загрязнённые участки, восстанавливая экосистему без тяжёлой химии.
</a:t>
            </a:r>
            <a:endParaRPr lang="en-US" sz="131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Фиторемедиация растениями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растения поглощают тяжелые металлы и токсичные вещества из почвы, способствуя восстановлению земли и снижению загрязнения.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переработки бытовых и промышленных отходов минимизируют экологический ущерб и помогают создавать новые материалы из переработанных ресурсов.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служат моделями человеческих органов для тестирования лекарств и изучения заболеваний, ускоряя процессы исследований в медицине.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 тканевые технологии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клеточных культур массово применяется для производства вакцин, антител и гормонов, обеспечивая высокое качество и масштабируемость.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3D-печати органов и искусственной кожи активно развиваются для трансплантологии, позволяя создавать персонализированные биоматериалы.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занимается созданием искусственных биологических конструкций и минимальных организмов с уникальными, заранее заданными свойствами, способных выполнять новые функции в промышленности и медицине.
</a:t>
            </a:r>
            <a:endParaRPr lang="en-US" sz="146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биология: создание новых систем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синтетических геномов позволяет проектировать целые биологические системы с нуля, что даёт возможность создавать специальные микробные «фабрики» для производства биотоплива, лекарств и других веществ.
</a:t>
            </a:r>
            <a:endParaRPr lang="en-US" sz="1578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находят водоросли и бактерии, генетически модифицированные для эффективного производства возобновляемого биотоплива, сокращающего зависимость от ископаемых ресурсов и выбросы CO2.
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синтетической биологии включают стандартизацию биологических частей, модульный дизайн процессов и использование автоматизированных платформ для ускорения исследований и производства.
</a:t>
            </a:r>
            <a:endParaRPr lang="en-US" sz="15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обеспечивают быстрое создание экспресс-методов диагностики и новых вакцинных платформ, включая мРНК-вакцины, что существенно ускоряет реагирование на вспышки инфекций.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ответ на глобальные пандемии
</a:t>
            </a:r>
            <a:endParaRPr lang="en-US" sz="274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эффективные антивирусные препараты, а непрерывный мониторинг вирусных мутаций обеспечивает своевременную адаптацию мер профилактики и лечения.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076" y="1324100"/>
            <a:ext cx="3995513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биотехнологических решений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направления биотехнологий в сравнении с традиционными методами по эффективности и экологичности, демонстрируя преимущества биотехнологического подхода.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обеспечивают значительное повышение эффективности и снижают экологическую нагрузку по сравнению с традиционными технологиями.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ВОЗ, 2023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общества и биоэтических комиссий способствует формированию принципов биобезопасности и прозрачности научных процессов.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биотехнологий
</a:t>
            </a:r>
            <a:endParaRPr lang="en-US" sz="285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дебаты связаны с безопасностью ГМО-продуктов, ответственностью при редактировании человеческого генома и патентованием живых организмов как интеллектуальной собственности.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нормы, такие как Картахенский протокол, а также национальное законодательство играют ключевую роль в регулировании исследований и применения биотехнологий.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компании и биотехнологические центры
</a:t>
            </a:r>
            <a:endParaRPr lang="en-US" sz="2688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Pfizer, Novartis, Bayer и Roche занимают ведущие позиции в разработке инновационных лекарств и технологий, инвестируя значительные ресурсы в научно-исследовательскую деятельность.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— крупнейшие инвесторы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Китай, Германия, Израиль и Россия демонстрируют активное развитие биотехнологических секторов, поддерживая инновационные проекты и создавая привлекательные условия для инвестиций.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Калифорнии, Баварии, Москве и Санкт-Петербурге формируются биотехнологические кластеры, объединяющие учёных, предпринимателей и инвесторов для совместной разработки и внедрения новых продуктов.
</a:t>
            </a:r>
            <a:endParaRPr lang="en-US" sz="10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биотехнологий в сокращение выбросов CO2
</a:t>
            </a:r>
            <a:endParaRPr lang="en-US" sz="26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обеспечивают не только снижение выбросов, но и восстановление экосистем за счёт эффективной очистки и замещения традиционных материалов.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биотехнологические решения превосходят традиционные методы по экологической эффективности и потенциалу уменьшения выбросов.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 год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карьерные перспективы в биотехнологии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карьеры требуется глубокое знание биологии, химии и основ программирования, а также умение работать с современным лабораторным оборудованием и методами исследования.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специальности включают молекулярную биологию, биоинформатику, инженерное проектирование биосистем и управление качеством в биотехнологическом производстве.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зарубежные университеты предлагают специализированные программы, поддерживают олимпиады и организуют стажировки для погружения в научно-практическую деятельность.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проектах и конференциях способствует развитию профессиональных навыков и расширению профессиональных контактов в биотехнологической сфере.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биотехнологии: основные тенденции
</a:t>
            </a:r>
            <a:endParaRPr lang="en-US" sz="287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медицины с помощью геномных данных позволит создавать индивидуальные планы лечения, а автоматизация лабораторных процессов повысит скорость и точность исследований.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станет незаменимым инструментом биоинформатики, а клеточные фабрики улучшат производство белков, вакцин и альтернативных пищевых продуктов, расширяя сферы применения.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дискуссии и проблемы доверия к биотехнологиям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обеспокоены безопасностью ГМО и возможными долгосрочными эффектами изменений в геноме, что требует прозрачности и доказательной базы исследований.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технологий на качество питания и здоровье вызывает вопросы, подчёркивая необходимость открытых образовательных программ и информирования общества.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учёных, специалистов и общественности способствует формированию доверия и правильного понимания потенциала и рисков биотехнологий.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играет центральную роль в решении глобальных проблем, создавая инновационные решения для здравоохранения, экологии и продовольственной безопасности XXI 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2026-05-10T02:31:16Z</dcterms:created>
  <dcterms:modified xsi:type="dcterms:W3CDTF">2026-05-10T02:31:16Z</dcterms:modified>
</cp:coreProperties>
</file>