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изменение природы человеком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как природные зоны различаются и как хозяйственная деятельность меняет их.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важны для человека и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формируются климатом: теплом, влагой и сменой сезонов. В России хорошо видна смена зон с севера на юг. Но за последние 200 лет влияние человека усилилось и стало заметно по состоянию почв, воздуха, воды и численности видов.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России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прохладное лето, многолетняя мерзлота и бедные по мощности почвы. Здесь растут мхи и лишайники, а животные приспособлены к холодам и ветрам.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тайги характерны прохладный, влажный климат и подзолистые почвы. Господствуют хвойные породы — ель, сосна, лиственница; животный мир особенно разнообразен.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лесные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переходные: местами встречаются лесные участки, а рядом — травянистые пространства. Это смешение заметно и в растительности, и в образе жизни животных.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сухой климат, чернозёмы и травяной покров. Основу составляют злаки, например ковыль и типчак, а распашка меняет природную среду.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«ступени» климата: выше — холоднее, меняются растения и животные. Поэтому в горах природные зоны распределяются по склонам и высоте.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51645"/>
            <a:ext cx="4873500" cy="17630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климатом и почвами, а потому по-разному реагируют на хозяйственную деятельность.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уязвимее почвы и медленнее восстановление, тем сильнее последствия для природы при вмешательстве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природным зонам России, обобщение школьного курса (без привязки к конкретному изданию).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хрупкая природа Севера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очень короткое лето: растения растут медленно, а органические остатки разлагаются слабо. Поэтому почвы тонкие и восстанавливаются не сразу. Любое нарушение может долго оставлять следы в ландшафте.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техники и жизнь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Колея от техники, дороги и площадки для добычи могут сохраняться многие годы. Там, где нарушаются мхи и лишайники, страдают северный олень, песец, лемминг и водоплавающие птицы. Из-за этого меняются условия жизни целых видов.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природные зоны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зонах меняются разные процессы: где-то сильнее страдают почвы, а где-то — места обитания и кормовая база животных.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воздействия, которые занимают большие площади и напрямую разрушают естественные местообитания.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типов воздействия человека (точные доли в процентах не указаны в исходном описании).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 давлением хозяйственной деятельности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уменьшает число укрытий и мест гнездования для птиц и зверей. Животным сложнее находить корм и безопасные участки, особенно в период размножения.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сплошной рубки меняются влажность, освещённость и температура воздуха. Почва становится более уязвимой для ветровой и водной эрозии, что усиливает размывание и пересыхание.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леса возникают просеки, дороги и склады, а иногда — участки вторичного леса. Без посадок восстановление может растянуться на десятки лет, особенно на севере.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территория после вмешательства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для природных комплексов.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распашка земель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одна из самых изменённых человеком природных зон. Плодородные чернозёмы помогли развивать земледелие, поэтому большие площади распахали под пшеницу, подсолнечник и другие культуры.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неправильной обработке почвы усиливается ветровая эрозия: возникают пыльные бури и снижается плодородие. Сокращаются площади естественных растений, таких как ковыль, типчак и степные тюльпаны.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изменения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«причина — последствие» показывают, что каждое хозяйственное действие отражается на живой природе.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причины и последствия помогает понять, почему профилактика и охрана работают эффективнее, чем восстановление после ущерба. 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учебного раздела «Природные зоны и влияние человека».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предприятия, автомобили и отходы воздействуют не только на ландшафт, но и на живую природу. В воздух попадают дым, пыль, угарный газ, оксиды азота и другие вредные вещества.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воду могут попадать нефть, бытовые стоки, удобрения и пластик. Это ухудшает качество воды, мешает развитию растений и влияет на условия жизни водных животных и микроорганизмов.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снижает разнообразие видов: многим растениям и животным становится сложнее находить пищу и места обитания. В результате природные сообщества перестраиваются и теряют устойчивость.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почвы и водные системы хуже справляются с неблагоприятными факторами. Поэтому природные зоны становятся менее устойчивыми к пожарам, засухам, болезням и вспышкам вредителей.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территорий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городов, дорог и полей увеличивается фрагментация среды обитания: животным сложнее перемещаться, а растениям — распространяться.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общую тенденцию: чем сильнее освоена территория, тем меньше остаётся участков, где природа сохраняется почти без изменений.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 урока; точные числовые значения зависят от выбранного региона и набора статистики.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заказники помогают сохранять редкие виды растений и животных, а также целые природные комплексы. Там природные процессы протекают более бережно и постепенно.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хозяйственная деятельность ограничена особенно строго, а в национальных парках сочетаются охрана природы и организованный отдых посетителей. Среди примеров — Баргузинский и Кроноцкий заповедники, «Лосиный Остров».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природные зоны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изучения территории до ответственного природопользования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и восстановление нарушенных земель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Подготовка и выравнивание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выравнивают поверхность участка после карьеров, стройки, свалок или вырубок. Это уменьшает риск размывания, помогает безопасно проводить дальнейшие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Посадка и устойчивое восстановление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высаживают травы, кустарники и деревья. Благодаря этому территория становится устойчивее, меньше разрушается ветром и водой, и безопаснее для животных и людей.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Возврат почвы и создание грунта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возвращают плодородный слой почвы или создают новый грунт. Так участок получает материал, на котором растения смогут закрепиться и постепенно восстановиться.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 уменьшение мусора напрямую улучшают состояние почвы и воздуха: восстанавливаются места обитания, сокращаются риски загрязнения и нарушений экосистем.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работают по-разному, но лучшие результаты дают действия, влияющие на почву, водоёмы и среду проживания животных одновременно.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диаграмма для сравнения; точные проценты зависят от региона и оценки программ.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и кустарники на школьной территории или в парке показывают, что человек может помогать природе. Даже небольшие проекты улучшают условия для птиц, насекомых и почвенной жизни.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Вытоптанная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Тропинки и постоянные дорожки через газон приводят к уплотнению почвы и гибели молодых растений. При этом снижается количество насекомых и меняется кормовая база для птиц.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 другой мусор часто скапливаются после прогулок и событий. Он загрязняет почву и воду, вредит животным и делает территорию менее пригодной для растений и насекомых.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для птиц и кормление по правилам помогают пережить холодное время. Наблюдения за кормом, видами и поведением птиц учат замечать, где природе нужна помощь.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природные зоны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обеспечивают человеку чистую воду, воздух, пищу, древесину, полезные ископаемые и места для отдыха. Сильные и быстрые разрушения нарушают работу экосистем и ухудшают условия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территории исчезают, уменьшается число видов растений и животных, портятся почвы. Возрастает риск засух, пожаров и наводнений, потому что природе труднее поддерживать природные «защитные»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человека напрямую отражаются на растениях, почве, воде и скорости восстановления природных участков.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снижает загрязнение и повреждение среды, а также ускоряет восстановление растений, что поддерживает устойчивость природных зон.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правил для школьных экологических занятий (обобщённые практики).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нужно сохранять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зависят от климата, но под влиянием человека меняются очень быстро. Вырубка, распашка, добыча ресурсов и загрязнение сокращают места обитания. Охрана и восстановление помогают сохранить тундру, леса и степи для будущего.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2026-05-13T02:33:16Z</dcterms:created>
  <dcterms:modified xsi:type="dcterms:W3CDTF">2026-05-13T02:33:16Z</dcterms:modified>
</cp:coreProperties>
</file>