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крови и движение крови по сосудам
</a:t>
            </a:r>
            <a:endParaRPr lang="en-US" sz="2544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сердце движет кровь и почему это важно.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 — сеть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сосуды и капилляры образуют единую транспортную систему, которая доставляет кислород и питательные вещества, а затем уносит углекислый газ и продукты обмена по всему организму.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оценить, насколько эффективно кровь движется по сосудам и как работает сердце.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и школьный курс биологии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110–120/70–80
</a:t>
            </a:r>
            <a:endParaRPr lang="en-US" sz="562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мм рт. ст. — типичный диапазон давления у здорового подростка в покое.
</a:t>
            </a:r>
            <a:endParaRPr lang="en-US" sz="2012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артерий, вен и капилляров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стенки толстые и упругие, потому что кровь движется здесь под высоким давлением. Такое строение помогает сосудам выдерживать сильный напор после сокращения сердца.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вен тоньше, чем у артерий, а внутри есть клапаны. Они не дают крови стекать назад, особенно когда она поднимается от ног к сердцу.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тонкие сосуды: их стенка состоит всего из одного слоя клеток. Через неё легко проходят газы, вода, соли и питательные вещества.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сосудов устроен по-своему, потому что выполняет свою задачу: переносит кровь, пропускает её назад или обеспечивает обмен веществ с клетками.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давление в разных сосудах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постепенное снижение давления по ходу кровотока от сердца к венам.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кровь от сердца, тем ниже давление; это помогает обмену веществ в тканях.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движется от высокого давления к низкому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Толчок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желудочков, особенно левого, создаёт мощный выброс крови в аорту. Именно он запускает движение крови по сосудам и формирует разницу давления.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всегда течёт из области с более высоким давлением туда, где оно ниже. Поэтому она последовательно проходит от крупных артерий к мелким сосудам и венам.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Упругость артерий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артерий растягиваются при выбросе крови и затем возвращаются в прежнее положение. Благодаря этому кровоток остаётся непрерывным даже между ударами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от сердца к клеткам и обратно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кровообращения: движение крови по замкнутой системе сосудов.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сердца как насоса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систолы сердце сокращается и выбрасывает кровь в сосуды. Этот толчок создаёт давление, необходимое для продвижения крови по всему организму.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диастолы сердце расслабляется и наполняется кровью. В этот момент оно готовится к следующему сокращению и сохраняет ритмичную работу.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движении, волнении или боли сердце бьётся чаще и сильнее. Из-за этого возрастает давление крови и ткани быстрее получают нужный кислород.
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вены возвращают кровь к сердцу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Венозные клапаны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внутри вен не позволяют крови течь обратно. Это особенно важно в ногах, где кровь поднимается к сердцу против силы тяжести.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насос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или двигается, скелетные мышцы сжимают вены и выталкивают кровь вверх. Такой механизм помогает венозному возврату работать эффективнее.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неподвижность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долго стоять без движения, кровь в нижних отделах тела возвращается к сердцу медленнее. Поэтому возрастает риск застоя и ощущения тяжести в ногах.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артерий, капилляров и вен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строение сосудов связано с их задачами в кровообращении.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сосудов своё строение: артерии выдерживают давление, капилляры обеспечивают обмен, вены помогают крови вернуться к сердцу.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 его связь с давлением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каждого удара сердца кровь выбрасывается в артерии, и их стенки растягиваются. Именно это краткое колебание можно ощутить как пульс.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пульса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удобно проверять на запястье, шее или виске, где артерия проходит близко к поверхности кожи. Частота ударов показывает, как работает сердце в данный момент.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сокращение сердца и больше выброс крови, тем заметнее пульсовая волна. Обычно при этом возрастает и систолическое давление в артериях.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 частоту пульса и давление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по-разному: одни ускоряют работу сердца, другие временно её замедляют и меняют тонус сосудов.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дают нагрузка и стресс; сон снижает показатели, а температура и обезвоживание заметно меняют нагрузку на сердце.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Капиллярный обмен и его значение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капилляра состоит из одного слоя клеток, поэтому кислород, углекислый газ, вода и растворённые вещества легко проходят через неё в обе стороны.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ток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капиллярах кровь движется медленно, и это даёт тканям время получить нужные вещества, а затем вернуть в кровь продукты обмена.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 органах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активно обмен идёт там, где клетки работают интенсивно: в мышцах, лёгких, кишечнике и других органах, которым постоянно нужны кислород и питательные вещества.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капилляров клетки не получили бы питание и не смогли бы избавляться от лишних веществ, поэтому именно этот участок сосудистой сети делает кровообращение полезным для тканей.
</a:t>
            </a:r>
            <a:endParaRPr lang="en-US" sz="10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получает приоритет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нужно сосредоточиться, сосуды, снабжающие мозг, расширяются сильнее. Это помогает поддерживать устойчивую работу нервной системы и быстро доставлять кислород, даже если организм одновременно занят физической работой.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Мышцам нужен приток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артерии, идущие к мышцам, расширяются, а кровоток возрастает. Так клетки быстрее получают кислород и глюкозу, необходимые для работы, а утомляющие продукты обмена удаляются быстрее.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и расширение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в стенках артерий могут сокращаться и расслабляться, меняя просвет сосуда. Благодаря этому организм перераспределяет кровь туда, где она нужнее всего, и поддерживает устойчивую работу органов.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сосуды меняют просвет и направляют кровь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Нормальное, повышенное и пониженное давление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давления помогают заметить отклонения и вовремя обратить внимание на самочувствие.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давления оценивают вместе с самочувствием: одинаковые цифры могут по-разному ощущаться при усталости, стрессе или недостатке воды.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и 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кровоток при физической нагрузке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биологии о работе сердца и сосудов.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303" y="1584846"/>
            <a:ext cx="292494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3242" y="3287325"/>
            <a:ext cx="350894" cy="467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здоровое состояние сосудов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 на 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Эластичные сосуды легче расширяются и пропускают кровь, поэтому сердцу не нужно работать с лишним усилием. Это помогает сохранять ровный ритм и нормальное давление.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помех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соли, лишний вес и малоподвижность ухудшают состояние сосудов. Их просвет может сужаться, а кровотоку становится труднее проходить по организму.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ходьба, игры и спорт поддерживают тонус сосудов и усиливают кровообращение. Мышцы при этом помогают венам возвращать кровь к сердцу.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 питьевой режим поддерживают нормальный объём крови и помогают сосудам работать без перегрузки. Это особенно важно в жару, после активности и при утомлении.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кровотока в разных участках сосудистой системы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меняется не случайно: она зависит от суммарного просвета сосудов и от того, насколько сильно кровь встречает сопротивление.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в крупных сосудах обеспечивает доставку, а минимальная в капиллярах создаёт условия для обмена веществ между кровью и тканями.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давлении крови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Кровяное давление создаётся работой сердца: при каждом сокращении кровь выталкивается в сосуды, а затем движение поддерживается упругостью их стенок.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переносят кровь под высоким давлением, капилляры обеспечивают обмен веществ, а вены возвращают кровь к сердцу, помогая организму сохранять непрерывный круг кровообращения.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стенки артерий, очень тонкие капилляры и клапаны в венах нужны не случайно: каждая особенность точно соответствует выполняемой функции.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организма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кровообращение влияют нагрузка, эмоции, вода, сон и привычки. Поэтому давление и пульс могут меняться, хотя система сосудов остаётся той же.
</a:t>
            </a:r>
            <a:endParaRPr lang="en-US" sz="13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Кровообращение: система, которая не останавливается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создаёт движение крови, сосуды направляют её по нужному пути, а капилляры связывают кровь с каждой клеткой. Именно так организм получает всё необходимое для 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2026-06-01T13:40:43Z</dcterms:created>
  <dcterms:modified xsi:type="dcterms:W3CDTF">2026-06-01T13:40:43Z</dcterms:modified>
</cp:coreProperties>
</file>