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времени, которое нельзя вернуть, и о каждом прожитом дне.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Р. И. Рождественский. «Мгновения»: стихотворение о времени, памяти и выборе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Рождественский писал о человеке своего времени простым, точным и очень эмоциональным языком. «Мгновения» обрели особую известность благодаря фильму «Семнадцать мгновений весны» и музыке Микаэла Таривердиева, соединив поэзию, кино и массовую культуру.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«Мгновения» стали голосом своей эпохи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ясной интонации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Рождественский умел говорить о сложных вещах без вычурности и лишних украшений. Его стихи легко читаются, но оставляют сильное эмоциональное впечатление.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о человеке и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«Мгновениях» особенно заметны размышление о жизни, уважение к человеческому опыту и внимание к тому, что обычно кажется незаметным, но оказывается очень значимым.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Рождественский: поэт, которому были близки простые и важные слова
</a:t>
            </a:r>
            <a:endParaRPr lang="en-US" sz="226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фразы и спокойная интонация делают размышление лирического героя сосредоточенным, почти доверительным.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чувства в тексте постепенно переходят в общую мысль о времени, памяти и ценности прожитого дня.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ключевого слова задаёт ритм и помогает почувствовать, что жизнь состоит из коротких, но значимых моментов.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 текст песни «Мгновения»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в произведении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движения от отдельного момента к общему выводу о жизни человека.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 песне соединяются между собой: размышление о времени ведёт к памяти, а память — к оценке собственной жизни.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стоит быстротечность жизни, но остальные темы делают стихотворение философским и личным одновременно.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песни Р. И. Рождественского «Мгновения»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песни «Мгновения»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важен не длинный срок, а один яркий момент, который остаётся в памяти и помогает по-новому понять прожитое.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песни Р. И. Рождественского «Мгновения»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мгновение может изменить взгляд на всю жизнь.
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124672"/>
            <a:ext cx="5955300" cy="24784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песни Р. И. Рождественского «Мгновения»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«Мгновениях»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художественные приёмы помогают раскрыть главную мысль песни.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приёмы работают на одну задачу: сделать размышление о времени простым по форме и глубоким по смыслу.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песня звучит рядом с фильмом, она начинает восприниматься как часть большого и цельного образа. Так произошло с «Мгновениями»: музыка, голос и экранные сцены усилили чувство ожидания и внутренней собранности.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Строки, которые запомнились вместе с кадрами
</a:t>
            </a:r>
            <a:endParaRPr lang="en-US" sz="1906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не звучит громко или торжественно. Он тихий, задумчивый, немного печальный — именно такой, какой подходит истории о тайне, тревоге и моральном напряжении.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Интонация, близкая фильму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Микаэл Таривердиев придал словам особую мелодичность и мягкую выразительность. Благодаря этому песня стала не просто вставкой в фильм, а самостоятельным произведением.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поддержала смысл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кино и узнаваемый образ эпохи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легко увидеть ценность дружбы, поддержки и добрых отношений. Именно из таких моментов складывается память о собственной жизни.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помогают понять серьёзную мысль: время нельзя остановить, поэтому каждый день стоит проживать внимательно и осмысленно.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говорит о том, что знакомо каждому школьнику: день проходит быстро, а важные события запоминаются сильнее обычных.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«Мгновения» понятны восьмиклассникам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спокойного ритма особенно заметны паузы и повтор, которые делают чувства более собранными и точными.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постепенное усиление напряжения с последующим переходом к тихой, принятой грусти.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эмоциональной структуры текста песни «Мгновения» Роберта Рождественского.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движение песни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личное чувство не замыкается само на себе: оно сразу выходит к общему опыту людей, для которых память о прошлом важна не меньше настоящего.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поколения 1970-х годов особенно значимыми были темы ожидания, войны и нравственного выбора, поэтому текст звучал не только лирически, но и исторически узнаваемо.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произведении сохраняет не просто события, а внутренний опыт: как человек переживает время, утрату, надежду и необходимость оставаться верным себе.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«Мгновения» воспринимаются как песня, которая соединяет частную жизнь с судьбой целого поколения и передаёт духовную преемственность.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памятью поколений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мгновения к смыслу жизни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мысли в тексте песни «Мгновения»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464261"/>
            <a:ext cx="5955300" cy="19354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песни «Мгновения» Р. И. Рождественского.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произведения и их значения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песни просты, но каждый из них помогает раскрыть тему времени, памяти и человеческой ответственности.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работают не по отдельности, а вместе: они делают философскую мысль понятной и близкой читателю.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«Мгновений» спокойная и сосредоточенная: она не стремится удивить громкостью, а постепенно вовлекает слушателя в размышление о прожитом времени и его цене.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и исполнение поддерживают это впечатление: мягкое, немного печальное звучание помогает почувствовать сдержанность, внутреннюю собранность и уважение к памяти.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текста и особенности звучания песни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выбирает ясные, доступные слова, чтобы важная мысль была понятна сразу, без сложных оборотов и лишнего украшательства.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фразы и точный ритм создают ощущение собранности; текст легко произносится и запоминается, как настоящая песня.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лексика у Рождественского не делает мысль проще: наоборот, за обычными словами раскрываются время, память и нравственный выбор.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стиль особенно подходит для разговора о серьёзных вещах с подростками, потому что он честный, точный и эмоционально убедительный.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стиль Рождественского в «Мгновениях»
</a:t>
            </a:r>
            <a:endParaRPr lang="en-US" sz="287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произведения в том, что его можно узнать с первых строк и первых звуков: смысл и музыка работают вместе.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Узнаваемость создают не отдельные приёмы, а их сочетание: песня звучит просто, но оставляет глубокое впечатление.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текста песни, музыки Микаэла Таривердиева и фильма «Семнадцать мгновений весны».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песню запоминающейся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65321"/>
            <a:ext cx="276900" cy="3164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99175"/>
            <a:ext cx="276900" cy="276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91915"/>
            <a:ext cx="276900" cy="2215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«Мгновения» в школьном изучении литературы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легко определить тему, идею, настроение и средства выразительности, потому что стихотворение построено ясно и последовательно.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музыкой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как поэтический текст меняется, когда звучит в песне: интонация становится особенно выразительной и запоминающейся.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кино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из фильма помогают увидеть, как литература входит в экранную культуру и становится частью общего художественного образа эпохи.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восьмиклассников это удобный пример: простые слова помогают говорить о времени, памяти и серьёзном выборе без сложных объяснений.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жизнь складывается из отдельных мгновений, и каждое из них может оказаться решающим, если в нём есть чувство, выбор или важное решение.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напоминает, что счастье и память не измеряются длительностью, а определяются тем, насколько глубоко прожит момент и что человек понял о себе.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Рождественский показывает уважение к каждому дню: прожитое не должно быть пустым, потому что время нельзя остановить или вернуть назад.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Отсюда главный вывод: нужно бережно относиться к своей жизни, к людям рядом и к тем мгновениям, которые потом становятся памятью.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 произведения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236" y="0"/>
            <a:ext cx="4673479" cy="5908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725" y="2728650"/>
            <a:ext cx="6332400" cy="27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«Мгновения» остаются значимыми, потому что через ясные слова говорят о времени, памяти и выборе. Эта песня учит замечать ценность каждого дня и беречь прожитое.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630325" y="487150"/>
            <a:ext cx="6332400" cy="19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«Мгновения»: простая песня о самом важном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2026-05-19T03:20:08Z</dcterms:created>
  <dcterms:modified xsi:type="dcterms:W3CDTF">2026-05-19T03:20:08Z</dcterms:modified>
</cp:coreProperties>
</file>