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отличия, элементы и формулы на простых примерах.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круг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помогают понимать симметрию, строить чертежи и измерять размеры. В задачах пятого класса они связаны с циркулем, линейкой и простыми формулами, которые учат быстро находить длину и площадь.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круг и окружность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круг: главное отличие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— это часть плоскости, которая находится внутри окружности вместе с самой границей. Поэтому круг занимает площадь, а окружность — нет.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с точкой окружности и показывает это расстояние. Диаметр проходит через центр, соединяет две точки окружности и равен двум радиусам.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— это линия, у которой каждая точка находится на одинаковом расстоянии от центра. Она задаёт границу фигуры и помогает точно описывать её форму.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предметы вокруг нас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колеса, часов и тарелки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колеса велосипеда, циферблата часов и тарелки легко увидеть центр и край. Эти предметы помогают быстро понять, где проходит граница окружности и как измеряется радиус.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круглая форма так распространена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форма часто встречается в быту, потому что она удобна для вращения и хорошо узнаётся с первого взгляда. Поэтому её используют в предметах, механизмах и оформлении.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48858"/>
            <a:ext cx="4014300" cy="15880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окружности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 основные элементы и их связь друг с другом.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 диаметр связаны напрямую, хорда и дуга описывают части границы, а касательная касается окружности только в одной точке.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Геометрия: базовые определения окружности и круга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помогает находить длину окружности по радиусу или диаметру без сложных расчётов.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3,14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обычно приближённо записывают число π в школьных вычислениях.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длины окружности: C = 2πr и C = πd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длина окружности при увеличении радиуса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 графике показывает равномерный рост значений. Это удобно для проверки вычислений и сравнения окружностей разного размера.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радиус, тем больше длина окружности; зависимость линейная и прямо пропорциональная.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C = 2πr, при π = 3,14
</a:t>
            </a:r>
            <a:endParaRPr lang="en-US" sz="6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одно и то же для любой окружности, поэтому π используют в формулах длины и площади круга.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π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отношение длины окружности к её диаметру.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числа π в геометрии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длину окружности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по известным данным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радиус увеличить в два раза, площадь вырастет в четыре раза. Это происходит потому, что радиус в формуле возводится в квадрат.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места занимает внутренняя часть круга. Её находят по формуле S = πr², где радиус влияет на результат особенно сильно.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площадь растёт быстрее, чем длина окружности. При решении задач важно не путать эти две величины и всегда указывать квадратные единицы измерения.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 окружности и площади круга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площади использована формула S = πr², поэтому рост становится заметнее при больших радиусах.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увеличивается быстрее длины окружности, потому что зависит от квадрата радиуса.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формулам C = 2πr и S = πr², π ≈ 3,14.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 отличается от сектора тем, что его границу составляют хорда и дуга. Такая часть круга встречается в чертежах, арках и некоторых элементах дизайна.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и сегмент круга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похож на «кусочек пирога»: он образован двумя радиусами и дугой между ними. Его удобно видеть на схемах, в диаграммах и на изображении дольки пиццы.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 окружности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провести прямую рядом с окружностью так, что она имеет одну общую точку с ней, то это и будет касательная линия.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проведённый в точку касания, образует прямой угол с касательной. Это важное свойство используют при построениях и проверке чертежей.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касается окружности только в одной точке, поэтому не пересекает её и не проходит через внутреннюю область фигуры.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не совпадает с хордой: хорда соединяет две точки окружности, а касательная соприкасается с ней лишь в одной точке.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линий и частей круга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отличить линии окружности от её частей и внутренней области.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из темы «Окружность и круг».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 касательная относятся к линиям, а сектор — к части внутренней области круга.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вычислений для кругов разного размера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сопоставлены две величины: длина окружности и площадь круга для одинаковых радиусов.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радиуса обе величины растут, но площадь изменяется заметно быстрее.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формулам C = 2πr и S = πr², π ≈ 3,14.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окружности циркулем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построении окружности с заданным радиусом.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0190" y="1022065"/>
            <a:ext cx="1890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46924"/>
            <a:ext cx="249000" cy="2213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860053" y="2435157"/>
            <a:ext cx="249000" cy="249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работе с окружностью
</a:t>
            </a:r>
            <a:endParaRPr lang="en-US" sz="2012" dirty="0"/>
          </a:p>
        </p:txBody>
      </p:sp>
      <p:sp>
        <p:nvSpPr>
          <p:cNvPr id="1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принимают за круг, хотя это разные понятия: одна является линией, а другой — частью плоскости вместе с границей.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радиус и диаметр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считают радиус и диаметр одинаковыми, но диаметр всегда вдвое больше радиуса и проходит через центр окружности.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 ту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известен диаметр, нужно использовать формулу C = πd; если радиус — C = 2πr. Подстановка неверной величины даёт ошибку.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 единиц измерения считается неполным. После вычислений обязательно указывают сантиметры, метры или другие подходящие единицы.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700265" y="3075771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делают 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сразу сравнить данные: если известен диаметр, радиус должен быть в два раза меньше. Это помогает быстро заметить неточность.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Колёса, которые помогают двигаться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форма делает вращение ровным и удобным, поэтому колёса используются в транспорте и механизмах. Благодаря этому движение становится плавным, а нагрузка распределяется более равномерно по всей поверхности.
</a:t>
            </a:r>
            <a:endParaRPr lang="en-US" sz="106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дома и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круг можно увидеть в часах, тарелках, монетах и крышках. Такие предметы легко узнаются с первого взгляда, а их форма часто удобна для хранения, измерения и повседневного использования.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 спортивные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Круглая форма встречается не только в технике, но и в природе: у некоторых плодов, ягод и капель. В спорте она заметна в мишенях, разметке и различных игровых снарядах.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используется круглая форма
</a:t>
            </a:r>
            <a:endParaRPr lang="en-US" sz="20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встречается круглая форма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детали особенно заметны там, где важны вращение, удобство и равномерное распределение нагрузки.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круглая форма встречается в транспорте, быту и технике, потому что эти сферы особенно выигрывают от её свойств.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повседневной жизни и учебной темы.
</a:t>
            </a:r>
            <a:endParaRPr lang="en-US" sz="6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 «Окружность и круг»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задаёт границу, а круг — всю внутреннюю область фигуры. Зная радиус, диаметр и основные формулы, можно уверенно строить чертежи и решать задачи.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2026-05-24T12:35:54Z</dcterms:created>
  <dcterms:modified xsi:type="dcterms:W3CDTF">2026-05-24T12:35:54Z</dcterms:modified>
</cp:coreProperties>
</file>