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удивительный симбиоз природы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необычные организмы, сочетающие грибы и водоросли в симбиозе.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научное значение лишайников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известны людям давно, но их двучленную природу доказал лишь в XIX веке Симон Швенденер. Эти организмы помогли развить науки о природе и распространены по всему миру, включая суровые климатические зоны.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лишайники и их особенности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природа лишайников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это симбиотический организм: гриб защищает и удерживает воду, а водоросль производит питание через фотосинтез. Вместе они образуют целостный организм.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Автономность и выживаемость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самостоятельно расти и приспосабливаться к экстремальным условиям, выдерживая морозы, засуху и загрязнения воздуха.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лишайников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описано более 20 000 видов лишайников, которые разнообразны по форме, цвету и месту обитания, от тундры до пустынь.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слоевища лишайника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корковый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лишайник от повреждений и ультрафиолета, служит барьером от пересыхания и инфекции.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мицелиальный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грибного мицелия, который удерживает структуру, всасывает влагу и минералы из окружающей среды.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водоросли или цианобактерии, которые осуществляют фотосинтез и обеспечивают питательными веществами.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корковый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Прикрепляет лишайник к субстрату с помощью ризин, обеспечивая устойчивость и поглощение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слоевища лишайников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имеют ветвистую, объёмную структуру, как ягель. Они хорошо выдерживают холод и частые осадки.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и накипные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похожи на плоские листы, например, кладония. Накипные плотно прижаты к субстрату и часто встречаются на камнях, как ксантория.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лишайников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слоевища отделяются и дают начало новым организмам, обеспечивая распространение лишайников.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соредий
</a:t>
            </a:r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частицы с обоими симбиотическими компонентами рассеиваются ветром для колонизации новых мест.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изидиями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структуры отрываются с целью расселения и формирования новых слоевищ.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грибом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гриба прорастают, затем присоединяют водоросли и формируют новый лишайник, завершая жизненный цикл.
</a:t>
            </a:r>
            <a:endParaRPr lang="en-US" sz="10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фотобионтов
</a:t>
            </a:r>
            <a:endParaRPr lang="en-US" sz="2238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защищает водоросль, сохраняет влагу и снабжает минеральными веществами, создавая благоприятную среду для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 цианобактерия фотосинтезирует, обеспечивая обоих органическими веществами, что позволяет лишайнику существовать в экстремальных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приспособлены к жизни в Антарктиде, демонстрируя удивительную устойчивость к суровым условиям.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разнообразны они в холодных и горных районах — тайге, тундре, высокогорьях, где многие другие растения не выживают.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встречаются на самых разных субстратах: почве, камнях, коре деревьев, крыше домов и даже стекле.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лишайников
</a:t>
            </a:r>
            <a:endParaRPr lang="en-US" sz="2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известных вида с указанием формы слоевища и субстрата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исследования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лишайников и их места обитания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слоевища связана с типом субстрата и условиями среды, что отражает адаптации лишайников.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способствуют образованию почвы, разрушая минералы и вырабатывая кислоты, улучшающие плодородие.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стабилизируют почву и создают микросреду для микроорганизмов и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лишайники являются важным источником питания для северных оленей.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укрытие и пищу мелким животным и насекомым, поддерживая биоразнообразие.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природные индикаторы чистоты воздуха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очень чувствительны к загрязнению воздуха, особенно к диоксиду серы, свинцу и другим тяжелым металлам, что влияет на их рост и выживание. В чистых зонах их видовое разнообразие значительно выше.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 активным транспортом и промышленностью количество лишайников снижается, поэтому их изучение помогает отслеживать уровень загрязнения. Они широко применяются в биомониторинге для оценки экологического состояния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лишайников вдоль градиента загрязнения
</a:t>
            </a:r>
            <a:endParaRPr lang="en-US" sz="172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чёткая связь между числом видов и чистотой воздуха: чем меньше загрязнений, тем разнообразнее лишайниковая флора, что отражает экологическое равновесие.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снижение видового разнообразия в условиях загрязнения, подтверждая роль лишайников как индикаторов экологического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развитие лишайников и их происхождение
</a:t>
            </a:r>
            <a:endParaRPr lang="en-US" sz="1909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лишайников было задолго до цветковых растений, что показывает их древность и важность в эволюции жизни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симбиоза
</a:t>
            </a:r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партнерских отношений между разными группами грибов и фотобионтов подтвердилось молекулярными исследованиями, показывая множественность их происхождения.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освоили выживание в суровых средах, выдерживая морозы, засуху и солнечное излучение, что обеспечивает их широкое распространение.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лишайников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— символ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Cladonia rangiferina служит основным кормом северных оленей в Арктике. Его кустистая форма и устойчивая структура делают его незаменимым для животного мира региона.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— лекарственный лишайник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Parmelia sulcata отличается листоватым слоевищем и содержит вещества, используемые в традиционной медицине для лечения ран и воспалений.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Ксантория — яркий накипной лишайник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Xanthoria parietina легко узнаваема по жёлтой окраске, вызванной пигментом париетином, часто встречается на скалах и стенах, устойчив к загрязнениям.
</a:t>
            </a:r>
            <a:endParaRPr lang="en-US" sz="13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поселяются на бедных почвах и камнях, инициируя процессы почвообразования и создавая основу для развития экосистемы.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регионах, таких как Арктика, они составляют значительную часть рациона северных оленей, играя важную роль в пищевой цепи.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служат убежищем и пищей для мелких животных и насекомых, стабилизируют влажность и поддерживают микроклимат в среде обитания.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лишайников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лишайников человеком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являются источником антибиотиков и антисептиков, например, усниновой кислоты, применяемой в борьбе с инфекциями.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используются для производства агар-агара и натуральных красителей, что важно в пищевой и косметической индустрии.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Парфюмерия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лишайников получают ароматические эссенции, используемые в создании духов и косметических средств.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широко используется как корм для северных оленей и домашних животных у коренных народов севера.
</a:t>
            </a:r>
            <a:endParaRPr lang="en-US" sz="13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жизненного цикла лишайника
</a:t>
            </a:r>
            <a:endParaRPr lang="en-US" sz="225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и размножения лишайника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Rhizocarpon geographicum может жить до 8 000 лет, являясь одним из древнейших живых организмов на планете.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лишайниках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способен выживать при температурах до -50°C, демонстрируя исключительную устойчивость к экстремальному холоду.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часто растут на северной стороне деревьев, что позволяет использовать их для ориентирования и определения сторон света в природе.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способны восстанавливаться после сильной засухи, возобновляя рост после контакта с влагой спустя длительное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лишайников и меры их защиты
</a:t>
            </a:r>
            <a:endParaRPr lang="en-US" sz="1678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лишайников — загрязнение воздуха, вырубка лесов и изменения климата, что снижает их численность и нарушает экосистемы.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лишайников принимаются меры: включение видов в Красную книгу, создание охраняемых территорий, а также мониторинг их состояния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для экологии и науки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уникальные организмы-симбионты, играющие ключевую роль в среде и биологии. Их изучение помогает понимать природу и заботиться об экологии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2026-05-08T22:52:57Z</dcterms:created>
  <dcterms:modified xsi:type="dcterms:W3CDTF">2026-05-08T22:52:57Z</dcterms:modified>
</cp:coreProperties>
</file>