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00" y="90464"/>
            <a:ext cx="8980800" cy="257847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791" y="3032379"/>
            <a:ext cx="8940600" cy="98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 и жена — одна душа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215966" y="4378800"/>
            <a:ext cx="3116100" cy="6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любви, уважении, помощи и дружной семье.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8941" y="2724267"/>
            <a:ext cx="2046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и её мудрость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41825" y="1861250"/>
            <a:ext cx="4155000" cy="23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— это короткая народная мысль, которую легко запомнить. Она учит нас жить дружно. Пословица «Муж и жена — одна душа» напоминает: в семье важны забота, согласие и взаимная поддержка.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такие муж и жена
</a:t>
            </a:r>
            <a:endParaRPr lang="en-US" sz="2800" dirty="0"/>
          </a:p>
        </p:txBody>
      </p:sp>
      <p:sp>
        <p:nvSpPr>
          <p:cNvPr id="10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260450" y="1270550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Создают семью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 и жена — взрослые люди, которые решили жить вместе и вести общее хозяйство. У них появляются общие радости, планы, заботы и домашние дела.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60450" y="1965574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Заботятся о доме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взрослые следят за порядком, уютом и спокойствием. Они вместе решают, что нужно купить, как приготовить ужин и как сделать дом тёплым и удобным.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260450" y="2660598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Помогают детям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есть дети, родители вместе заботятся о них: помогают учиться, следят за здоровьем, читают книги и учат доброте. Так дома растёт дружба.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60450" y="3355626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 и жена часто советуются друг с другом. Они договариваются, как провести день, кого навестить и как распределить дела, чтобы никто не был перегружен.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60450" y="4050652"/>
            <a:ext cx="4398900" cy="63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Делят и радость, и трудность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становится крепче, когда взрослые умеют радоваться успехам друг друга и поддерживать в непростой день. Вместе легче и работать, и отдыхать.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значит «одна душа»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значит, что люди очень близки друг другу. Им хорошо вместе, они понимают настроение близких и стараются не оставлять родных без внимания и доброго слова.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Умение слушать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семье не только говорят, но и внимательно слушают. Каждый может высказать своё мнение, а остальные постараются его понять, даже если думают иначе.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могут быть разные привычки и вкусы, но они умеют договариваться. Благодаря этому в семье меньше споров, а больше спокойствия и хорошего настроения.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близкие любят друг друга, каждый чувствует себя нужным. В такой семье легче справляться с делами, потому что никто не остаётся один со своей бедой.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25" y="995200"/>
            <a:ext cx="5482200" cy="3967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как дружная команда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764175" y="126837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своё дело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дружной семье все помогают по-своему: один накрывает на стол, другой убирает игрушки, третий поливает цветы. Когда каждый делает своё дело, дом живёт дружно.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64175" y="2144948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 сближают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работа не скучная, если делать её вместе. Даже обычная уборка становится легче, когда рядом есть помощник. А после дела особенно приятно отдыхать всем вместе.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764175" y="3021525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важны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команде нужны не только руки, но и добрые слова. Похвала, благодарность и улыбка помогают сохранять хорошее настроение. Иногда одно тёплое слово лучше большого подарка.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764175" y="3898121"/>
            <a:ext cx="3125400" cy="8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Вместе веселее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Семейный ужин или прогулка делают день радостнее. Когда близкие проводят время вместе, они лучше понимают друг друга и чувствуют, что дома их ждут.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105" y="2134239"/>
            <a:ext cx="244327" cy="2443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34688" y="2134338"/>
            <a:ext cx="244327" cy="2443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1271" y="2134338"/>
            <a:ext cx="244327" cy="24432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07854" y="2158771"/>
            <a:ext cx="244327" cy="19546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семье важно уважение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48105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начинается с простых слов: «пожалуйста», «спасибо», «извини». Они помогают говорить спокойно и не ранить близких, даже если кто-то устал или расстроен.
</a:t>
            </a:r>
            <a:endParaRPr lang="en-US" sz="1121" dirty="0"/>
          </a:p>
        </p:txBody>
      </p:sp>
      <p:sp>
        <p:nvSpPr>
          <p:cNvPr id="10" name="Text 3"/>
          <p:cNvSpPr txBox="1"/>
          <p:nvPr/>
        </p:nvSpPr>
        <p:spPr>
          <a:xfrm>
            <a:off x="2434678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человека слушают до конца, он чувствует себя важным. В семье это особенно нужно: так легче понять просьбу, совет или огорчение другого человека.
</a:t>
            </a:r>
            <a:endParaRPr lang="en-US" sz="1121" dirty="0"/>
          </a:p>
        </p:txBody>
      </p:sp>
      <p:sp>
        <p:nvSpPr>
          <p:cNvPr id="11" name="Text 4"/>
          <p:cNvSpPr txBox="1"/>
          <p:nvPr/>
        </p:nvSpPr>
        <p:spPr>
          <a:xfrm>
            <a:off x="4621251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Уважать — значит не смеяться над чужими чувствами и не обижать словами. Вежливость и доброта делают дом спокойнее и приятнее для всех.
</a:t>
            </a:r>
            <a:endParaRPr lang="en-US" sz="1121" dirty="0"/>
          </a:p>
        </p:txBody>
      </p:sp>
      <p:sp>
        <p:nvSpPr>
          <p:cNvPr id="12" name="Text 5"/>
          <p:cNvSpPr txBox="1"/>
          <p:nvPr/>
        </p:nvSpPr>
        <p:spPr>
          <a:xfrm>
            <a:off x="6807824" y="2633663"/>
            <a:ext cx="2072998" cy="20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без ссор
</a:t>
            </a:r>
            <a:pPr algn="l" indent="0" marL="0">
              <a:lnSpc>
                <a:spcPct val="115000"/>
              </a:lnSpc>
              <a:buNone/>
            </a:pPr>
            <a:r>
              <a:rPr lang="en-US" sz="4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люди уважают друг друга, им легче договориться. Тогда в семье меньше крика и обид, а больше спокойных разговоров и дружбы.
</a:t>
            </a:r>
            <a:endParaRPr lang="en-US" sz="112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доверию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631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— правда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начинается с честности. Когда близкие говорят правду, им легче верить друг другу и спокойно обсуждать даже сложные вопросы.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792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— обещания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человек обещал помочь и действительно помог, доверие становится крепче. Так семья понимает: на него можно положиться.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095375" y="1573300"/>
            <a:ext cx="2084400" cy="146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каждый день —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растёт в обычных делах: вовремя помочь, не забыть просьбу, поддержать в трудный день. Маленькие поступки делают семью очень надёжной.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 в семье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52325" y="123515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Выбираем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советуется, что купить и как потратить деньги. Когда каждый может высказать мнение, решение получается более справедливым и полезным для всех.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9170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дом удобнее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решения помогают распределить домашние дела: убрать комнату, вымыть посуду, сложить вещи. Когда всё продумано вместе, дома меньше путаницы и больше порядка.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791700" y="1243525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Планируем выходной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 решать, как провести свободный день, очень полезно. Кто-то хочет прогулку, кто-то — чтение дома, и семье важно найти вариант для всех.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252350" y="3198500"/>
            <a:ext cx="3579900" cy="150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Помогаем родным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вместе выбирает, когда навестить бабушку, дедушку или других родственников. Такие решения учат заботе и напоминают, что близкие люди нуждаются во внимании.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7500" y="996604"/>
            <a:ext cx="4155000" cy="3964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пословица видна в обычной жизни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 кухне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оживает, когда кто-то помогает приготовить ужин или убрать со стола. Даже маленькое дело делает семейный вечер спокойнее и приятнее.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60450" y="21431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 учёбе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дома помогают с уроками, ребёнку легче учиться. А взрослым приятно видеть, что рядом растёт старательный и уверенный помощник.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60450" y="3015752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в мелочах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Принести воду, подать пальто, собрать игрушки или открыть дверь — всё это маленькие знаки внимания. Из таких мелочей складывается тёплый дом.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60450" y="3888359"/>
            <a:ext cx="4398900" cy="7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вечер дома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проводит вечер вместе, разговаривает и отдыхает без спешки, становится особенно заметно, как важны дружба, ласка и общее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пословицы о семье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59200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«Вся семья вместе...»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пословица напоминает: когда родные рядом и дружны, на душе спокойно и радостно. Вместе легче и работать, и отдыхать, и решать трудные дела.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183809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«Не нужен клад...»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говорится, что мир в семье важнее богатства. Если дома царят согласие и доброта, человеку не нужны никакие сокровища для счастья.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108422" y="2000475"/>
            <a:ext cx="2787300" cy="194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такие пословицы учат одному: семья становится крепкой не из-за вещей, а благодаря любви, дружбе и умению жить без ссор.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семье бывает трудно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1489400" y="1219650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Усталость и обида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люди приходят домой уставшими и раздражёнными. Из-за этого слова становятся резкими, а простая просьба может показаться неприятной.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072050" y="2232525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Спокойный разговор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остановиться, выслушать друг друга и говорить без крика, становится легче понять, что именно произошло. Так появляется шанс всё исправить.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1494751" y="3311943"/>
            <a:ext cx="26997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Примирение и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Извинение, доброе слово и маленькая помощь возвращают мир в дом. После примирения семья становится ещё дружнее и сильнее.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поступки, из которых складывается забота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Чашка чая для мамы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заметил, что мама устала после работы, и поставил перед ней чашку чая. Он аккуратно подал ложку и улыбнулся. Такой простой жест согрел не только руки, но и настроение в доме.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с курткой и книгой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Девочка помогла младшему брату надеть куртку, а потом принесла ему любимую книгу. Брат сразу перестал капризничать и поблагодарил сестру. В доме стало тихо, уютно и немного веселее.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без лишних слов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вся семья вместе убрала со стола, а папа помог подвинуть стулья. Никто не спорил и не торопился. Когда каждый сделал своё маленькое дело, ужин прошёл спокойно и радостно.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0500" y="1712051"/>
            <a:ext cx="194700" cy="194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9648" y="1706502"/>
            <a:ext cx="154350" cy="205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0473" y="3284492"/>
            <a:ext cx="194700" cy="1730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9451" y="3293146"/>
            <a:ext cx="194700" cy="1557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248400" y="1731520"/>
            <a:ext cx="194700" cy="1557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опор счастливого дома
</a:t>
            </a:r>
            <a:endParaRPr lang="en-US" sz="2800" dirty="0"/>
          </a:p>
        </p:txBody>
      </p:sp>
      <p:sp>
        <p:nvSpPr>
          <p:cNvPr id="14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5" name="Text 2"/>
          <p:cNvSpPr txBox="1"/>
          <p:nvPr/>
        </p:nvSpPr>
        <p:spPr>
          <a:xfrm>
            <a:off x="50550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делает близких людьми, которые радуются успехам друг друга и умеют быть рядом. В такой семье даже обычный день кажется светлее и добрее.
</a:t>
            </a:r>
            <a:endParaRPr lang="en-US" sz="934" dirty="0"/>
          </a:p>
        </p:txBody>
      </p:sp>
      <p:sp>
        <p:nvSpPr>
          <p:cNvPr id="16" name="Text 3"/>
          <p:cNvSpPr txBox="1"/>
          <p:nvPr/>
        </p:nvSpPr>
        <p:spPr>
          <a:xfrm>
            <a:off x="3534450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помогает не сердиться из-за мелочей. Когда взрослые и дети умеют подождать и спокойно объяснить своё мнение, ссор становится намного меньше.
</a:t>
            </a:r>
            <a:endParaRPr lang="en-US" sz="934" dirty="0"/>
          </a:p>
        </p:txBody>
      </p:sp>
      <p:sp>
        <p:nvSpPr>
          <p:cNvPr id="17" name="Text 4"/>
          <p:cNvSpPr txBox="1"/>
          <p:nvPr/>
        </p:nvSpPr>
        <p:spPr>
          <a:xfrm>
            <a:off x="505463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труд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труд показывает, что дом — это дело всех. Когда каждый помогает по силам, порядок держится легче, а забот становится заметно меньше.
</a:t>
            </a:r>
            <a:endParaRPr lang="en-US" sz="934" dirty="0"/>
          </a:p>
        </p:txBody>
      </p:sp>
      <p:sp>
        <p:nvSpPr>
          <p:cNvPr id="18" name="Text 5"/>
          <p:cNvSpPr txBox="1"/>
          <p:nvPr/>
        </p:nvSpPr>
        <p:spPr>
          <a:xfrm>
            <a:off x="3534438" y="3268126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 поддерживают лучше любого упрёка. Простое «спасибо», «пожалуйста» или «я помогу» делает дом тёплым и помогает всем чувствовать себя нужными.
</a:t>
            </a:r>
            <a:endParaRPr lang="en-US" sz="934" dirty="0"/>
          </a:p>
        </p:txBody>
      </p:sp>
      <p:sp>
        <p:nvSpPr>
          <p:cNvPr id="19" name="Text 6"/>
          <p:cNvSpPr txBox="1"/>
          <p:nvPr/>
        </p:nvSpPr>
        <p:spPr>
          <a:xfrm>
            <a:off x="6563375" y="1706501"/>
            <a:ext cx="2390100" cy="104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 укрепляет доверие. Если дома говорят правду и не скрывают важное, каждому легче чувствовать себя в безопасности и спокойно делиться своими мыслями.
</a:t>
            </a:r>
            <a:endParaRPr lang="en-US" sz="934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пословица детей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7000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вежливым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слова помогают ладить с близкими. Когда ребёнок здоровается, благодарит и не перебивает, в доме становится спокойнее и приятнее для всех.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485858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Помогать старшим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напоминает, что помощь начинается с простых дел: подать вещь, убрать игрушки, вытереть стол. Такие поступки показывают заботу лучше долгих слов.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01709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Заботиться о младших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Младшим часто нужна поддержка и внимание. Если старший брат или сестра помогут одеться, объяснят задание или просто посидят рядом, это будет по-настоящему по-доброму.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6917557" y="2365473"/>
            <a:ext cx="19782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Делать добро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крепнет не от больших обещаний, а от маленьких дел. Каждый день ребёнок может принести радость — улыбкой, помощью и аккуратностью.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8900" y="1003686"/>
            <a:ext cx="4148100" cy="19727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8900" y="2980086"/>
            <a:ext cx="4148100" cy="19727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Семейная дружба в сказках и рассказах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228669" y="1225050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брат и сестра действуют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сказках брат и сестра справляются с трудностями только тогда, когда слушают друг друга. Один замечает опасность, другой придумывает выход, и вместе они находят дорогу домой. Их дружба помогает победить страх.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28669" y="3169675"/>
            <a:ext cx="3786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рядом, а не врозь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герои часто идут дальше, если не ссорятся и не бросают друг друга в беде. Один несёт корзину, другой помогает перейти через трудный путь. Так рядом идти становится легче, а цель — ближе.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пословицу не нужно понимать буквально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0450" y="1270550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одинаковые, а близкие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Муж и жена могут любить разную еду, книги и отдых. Пословица говорит не о одинаковости, а о близости, дружбе и умении быть вместе.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0450" y="2447309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свой характер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людей бывают разные привычки и взгляды. Это нормально: важно не спорить из-за мелочей, а уважать особенности друг друга и находить общий путь.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60450" y="3624067"/>
            <a:ext cx="4398900" cy="10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дело важнее разницы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вкусы не совпадают, семью объединяют забота, доверие и ответственность. Когда супруги думают о доме вместе, различия не мешают им жить дружно.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ED131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правила дружной семьи
</a:t>
            </a:r>
            <a:endParaRPr lang="en-US" sz="2800" dirty="0"/>
          </a:p>
        </p:txBody>
      </p:sp>
      <p:sp>
        <p:nvSpPr>
          <p:cNvPr id="9" name="Text 1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0450" y="1270550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Слушать до конца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человека не перебивают, он чувствует уважение. Внимательное слушание помогает лучше понять просьбу, настроение и мысли близких, а значит, избежать лишних ссор.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3294013" y="1265013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Говорить спокойно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Спокойные слова помогают решить даже трудный разговор. Если говорить без крика, легче договориться и не обидеть того, кто рядом.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303320" y="1270538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Благодарить за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 показывают, что добрый поступок заметили. Простое «спасибо» делает помощь радостной и учит каждого в семье быть внимательнее друг к другу.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260445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ранить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Грубое слово может обидеть сильнее, чем кажется. Поэтому важно говорить так, чтобы дома было тепло и безопасно для всех.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94007" y="3315087"/>
            <a:ext cx="2635500" cy="148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Делить дела поровну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каждый вносит свой вклад, дом становится дружнее. Одни дела можно сделать быстро, другие требуют старания, но вместе они становятся легче и понятнее.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352" y="1037025"/>
            <a:ext cx="1755046" cy="1885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43450" y="3037588"/>
            <a:ext cx="1755000" cy="19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04862" y="2046576"/>
            <a:ext cx="1755046" cy="1885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000" y="150125"/>
            <a:ext cx="8964000" cy="72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объединяют семью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204100" y="117310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Вечерний чай после дня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семье каждый вечер начинается с чая и короткого разговора. Взрослые рассказывают о делах, дети — о школе и играх. Такой обычай помогает всем успокоиться, улыбнуться и почувствовать себя рядом.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4100" y="3200850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Сказка перед сном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сном бабушка читает сказку, а дети слушают, не шурша и не отвлекаясь. Потом все желают друг другу доброй ночи. Эта маленькая традиция делает вечер тихим, уютным и очень домашним.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77910" y="2192675"/>
            <a:ext cx="24513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всей семьёй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праздники родные собираются вместе, поздравляют друг друга и делают снимки на память. Кто-то накрывает на стол, кто-то украшает комнату. Такие встречи напоминают, что семья — это общий праздник сердца.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265300" y="4962500"/>
            <a:ext cx="78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90000" y="1437258"/>
            <a:ext cx="3440100" cy="24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паре особенно видно, как любовь и уважение помогают договориться. Вместе супругам легче делить заботы и радоваться хорошим дням.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74287" y="1060551"/>
            <a:ext cx="4328700" cy="1422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8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endParaRPr lang="en-US" sz="7817" dirty="0"/>
          </a:p>
        </p:txBody>
      </p:sp>
      <p:sp>
        <p:nvSpPr>
          <p:cNvPr id="7" name="Text 3"/>
          <p:cNvSpPr txBox="1"/>
          <p:nvPr/>
        </p:nvSpPr>
        <p:spPr>
          <a:xfrm>
            <a:off x="4574425" y="2547400"/>
            <a:ext cx="4328700" cy="170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человека в семье легче сохраняют мир, когда они умеют слушать и поддерживать друг друга.
</a:t>
            </a:r>
            <a:endParaRPr lang="en-US" sz="2439" dirty="0"/>
          </a:p>
        </p:txBody>
      </p:sp>
      <p:sp>
        <p:nvSpPr>
          <p:cNvPr id="8" name="Text 4"/>
          <p:cNvSpPr txBox="1"/>
          <p:nvPr/>
        </p:nvSpPr>
        <p:spPr>
          <a:xfrm>
            <a:off x="90000" y="4251233"/>
            <a:ext cx="34401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«Муж и жена — одна душа»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775" y="3455975"/>
            <a:ext cx="4833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Пословица учит, что дружная семья держится на любви, уважении и помощи. Когда близкие умеют быть вместе в радости и в трудный час, дом становится тёплым и крепким.
</a:t>
            </a:r>
            <a:endParaRPr lang="en-US" sz="1222" dirty="0"/>
          </a:p>
        </p:txBody>
      </p:sp>
      <p:sp>
        <p:nvSpPr>
          <p:cNvPr id="3" name="Text 1"/>
          <p:cNvSpPr txBox="1"/>
          <p:nvPr/>
        </p:nvSpPr>
        <p:spPr>
          <a:xfrm>
            <a:off x="88625" y="501700"/>
            <a:ext cx="8940600" cy="14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4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где есть единство
</a:t>
            </a:r>
            <a:endParaRPr lang="en-US" sz="47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2026-05-26T05:34:20Z</dcterms:created>
  <dcterms:modified xsi:type="dcterms:W3CDTF">2026-05-26T05:34:20Z</dcterms:modified>
</cp:coreProperties>
</file>