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ли здоровье от образа жизни?
</a:t>
            </a:r>
            <a:endParaRPr lang="en-US" sz="3871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каждый день формируют самочувствие, силы и работоспособность.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здоровье подростка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складывается из режима дня, питания, сна, движения, отдыха и гигиены. В подростковом возрасте эти привычки особенно заметны: они влияют на энергию, внимание на уроках и то, как быстро организм восстанавливается после нагрузки.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в 7 классе эта тема особенно актуальна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учебная нагрузка заметно растёт: уроков становится больше, появляются домашние задания, кружки и секции, а свободного времени остаётся меньше.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возрасте многие привычки закрепляются надолго. Если сейчас часто недосыпать, мало двигаться и питаться нерегулярно, это быстро станет нормой.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подростка активно растёт, поэтому ему особенно нужны полноценный сон, движение, вода и еда, которая даёт энергию, а не только чувство сытости.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отдыха и редкие прогулки быстро отражаются на самочувствии: появляется усталость, падает внимание, становится труднее сосредоточиться и контролировать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жизни влияет на здоровье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ежедневные привычки влияют на самочувствие подростка.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основа восстановления организма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нужно 8–10 часов сна. За это время нервная система отдыхает, память закрепляет изученное, а организм лучше готовится к новому дню.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 не хватает, на уроках появляется сонливость, труднее думать и запоминать, чаще возникают раздражительность и головные боли, а учебные результаты снижаются.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здоровье зависит не от одного привычного действия, а от сочетания нескольких факторов каждый день.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питание дают самый заметный вклад; остальные привычки либо поддерживают организм, либо усиливают усталость.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норм здорового образа жизни и рекомендаций врачей для подростков.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которые сильнее всего отражаются на самочувствии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Питание: энергия для учёбы и роста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школьника должен быть разнообразным: белки, сложные углеводы, полезные жиры, овощи, фрукты и вода помогают получать энергию без перегрузки организма.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 тканей, кальций и витамин D поддерживают кости и зубы, а железо помогает крови нормально переносить кислород к органам.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сладкие напитки, фастфуд и частые сладости дают много калорий, но мало пользы, поэтому ухудшают качество питания и быстро вызывают утомление.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одна и та же сфера жизни может помогать организму или постепенно его ослаблять.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дают быстрый и накопительный эффект, а вредные сначала кажутся незаметными, но со временем заметно ухудшают самочувствие.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врачей и общие нормы здорового образа жизни.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привычки: сравнение последствий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368" y="2170429"/>
            <a:ext cx="1920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95455"/>
            <a:ext cx="321434" cy="257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защищает организм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 бег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ходьба и лёгкий бег помогают разогнать кровь, улучшить выносливость и снять напряжение после долгого сидения за партой.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свежем воздухе развивают координацию, реакцию и ловкость, а ещё делают движение интереснее, чем обычная тренировка по расписанию.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плавание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 нагрузки укрепляют сердце и лёгкие, развивают мышцы и подходят тем, кто хочет двигаться активно, но без лишней перегрузки.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и секции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зарядка утром и регулярные занятия в секции помогают поддерживать осанку, мышечный тонус и привычку к дисциплине.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норма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не меньше 60 минут в день, организм легче переносит учёбу, быстрее восстанавливается после нагрузки и лучше справляется со стрессом.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болезней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мылом, чистая одежда и проветривание комнаты уменьшают вероятность инфекций. Эти простые действия особенно важны после улицы, туалета и перед едой.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зубов и уход за полостью рта помогают избежать кариеса и воспаления дёсен, а также сохраняют комфорт и уверенность каждый день.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факторы редко действуют по отдельности: одна привычка может усиливать или ослаблять другую.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дают заметный положительный эффект, а вредные быстро накапливаются и снижают самочувствие.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здорового образа жизни; качественная оценка без точных статистических данных.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со здоровьем при разных привычках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эмоциональное состояние школьника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перегрузка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уроков, кружков и домашних заданий становится слишком много, растёт напряжение. Появляется ощущение спешки и меньше времени остаётся на отдых.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нет перерывов и сна, стресс начинает влиять на внимание, аппетит и настроение. Школьнику труднее сосредоточиться и спокойно реагировать на трудности.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неприятных симптомов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напряжение может сопровождаться головными болями, болями в животе, раздражительностью и проблемами со сном. Организм подаёт сигнал о переутомлении.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спорт, общение и понятный режим дня помогают снизить напряжение. Чередование труда и отдыха возвращает силы и улучшает эмоциональное состояние.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ранние последствия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в подростковом возрасте особенно опасно, потому что никотин быстро формирует зависимость. Оно раздражает дыхательные пути, ухудшает работу лёгких и постепенно ослабляет сосуды.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даже в небольших дозах мешает контролировать поведение и координацию движений. Он ухудшает память, снижает точность реакции и делает организм более уязвимым к ошибкам и травмам.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напитки создают иллюзию бодрости, но часто повышают пульс и мешают засыпанию. После краткого подъёма сил может наступить ещё более сильная усталость.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привычки опасны тем, что вред накапливается постепенно. Иногда последствия не заметны сразу, но риск для сердца, нервной системы и общего развития остаётся высоким.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здоровье определяется не одним условием, а несколькими факторами одновременно.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управляемое влияние — это повседневные привычки. Остальные факторы важны, но не заменяют режим дня, питание и движение.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представления о факторах здоровья, изучаемые в школьном курсе.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влияют на здоровье по-разному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привычки ведут к крепкому здоровью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цепочке влияния повседневных привычек на самочувствие школьника.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Распорядок, который помогает чувствовать себя лучше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в одно и то же время: подъём, завтрак и спокойный сбор в школу. Короткие перерывы между делами помогают не уставать раньше 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полезны прогулка, тренировка и ужин без переедания. Вечером лучше ограничить телефон и лечь спать примерно в один и тот же час.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действия заметны, если повторяются каждый день и входят в обычный распорядок.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поддерживается не одной большой мерой, а сочетанием регулярных привычек с разной длительностью.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дня и гигиене для школьников; обобщённые нормы без привязки к конкретному исследованию.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занимают полезные привычки в течение дня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405575"/>
            <a:ext cx="271500" cy="21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194" y="1274957"/>
            <a:ext cx="174562" cy="279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725" y="2179290"/>
            <a:ext cx="271500" cy="27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737" y="3075822"/>
            <a:ext cx="209475" cy="27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26281" y="3976254"/>
            <a:ext cx="244387" cy="279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здоровью подростков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отход ко сну и ранний подъём уменьшают запас сил. Из-за этого труднее слушать на уроках, запоминать материал и спокойно реагировать на обычные школьные нагрузки.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без движения снижает тонус мышц и выносливость. Организм хуже переносит нагрузку, а после уроков быстрее появляется усталость и желание снова лечь или сесть.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сладкого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сладости и сладкие напитки дают много калорий, но мало пользы. После краткого подъёма энергии может быстрее наступать голод, утомление и снижение качества питания.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экранный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за телефоном или компьютером сокращает отдых и мешает глазам расслабиться. Особенно вредно, если экран используется поздно вечером и отодвигает сон.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подъём, еда и сон каждый день в разное время, организму труднее привыкнуть к ритму. Это усиливает разброс настроения, утомляемость и снижение работоспособности.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образ жизни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сильнее всего влияют на то, сколько у школьника энергии, как он переносит уроки и насколько быстро восстанавливается после нагрузки.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экология и медицина тоже важны, но они не отменяют значения сна, питания, движения и гигиены в обычной жизни.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начинает беречь организм, тем легче ему сохранять здоровье, избегать переутомления и уменьшать риск частых болезней.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здоровье начинается с повседневных решений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уже хорошо видно, что здоровье зависит от привычек. Сон, еда, движение, гигиена и спокойный режим помогают расти, учиться и чувствовать себя лучше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2026-05-20T23:54:53Z</dcterms:created>
  <dcterms:modified xsi:type="dcterms:W3CDTF">2026-05-20T23:54:53Z</dcterms:modified>
</cp:coreProperties>
</file>