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мифа к эпосу — путь к памяти народа, герою и истории.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к эпосу: как миф становится большой литературной формой
</a:t>
            </a:r>
            <a:endParaRPr lang="en-US" sz="239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Эпос: повествование о человеке и времени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показывает события, поступки героев и связь личности с историей народа. Он вырос из устной традиции и сохранил в себе песни, сказания, былины и предания.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объясняет, почему эпические тексты так часто обращаются к чудесному и подвигу.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мифа наследует эпос: масштаб, символичность и мотив избранного героя.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признаков мифа и эпоса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складывается эпическая традиция
</a:t>
            </a:r>
            <a:endParaRPr lang="en-US" sz="239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 устного предания к литературному памятнику.
</a:t>
            </a:r>
            <a:endParaRPr lang="en-US" sz="10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как представитель общности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Эпический герой действует не только от своего имени: его поступок связан с родом, племенем или государством. Поэтому личная победа воспринимается как событие общего значения.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Эпический герой: личность и образ народа
</a:t>
            </a:r>
            <a:endParaRPr lang="en-US" sz="2194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эпического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персонажа важны сила, верность долгу и готовность защищать землю. В разных традициях он может быть воином, мудрецом или хитроумным победителем испытаний.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64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Миф, эпос и роман: чем отличаются эти формы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меняется взгляд литературы на мир, героя и историю.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занимает промежуточное положение: он уже связан с историей, но сохраняет масштаб и символику мифа.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литературоведение: сопоставление жанровых признаков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эпоса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объединяет разнородные события в целостный образ прошлого и делает его узнаваемым для последующих поколений.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эпоса — память сообщества и героическое действие; именно они удерживают жанр как культурный символ.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признакам эпоса в школьном курсе литературы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 показывает войну как испытание славы и человеческой цены победы: гнев Ахилла становится центром, вокруг которого выстраивается трагическая судьба Трои.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 переносит внимание с битвы на путь домой. Здесь важны хитроумие, стойкость и мысль о доме как высшей ценности для человека и рода.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поэмах Гомера герой не замкнут в себе: его поступок всегда соотнесён с волей богов, судьбой и памятью общины, которая оценивает его имя.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«Энеида» Вергилия придаёт эпосу государственный смысл: путь Энея связан не только со странствием, но и с будущим Рима и его исторической миссией.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эпос как классический образец жанра
</a:t>
            </a:r>
            <a:endParaRPr lang="en-US" sz="26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эпос Европы: честь, долг и вера
</a:t>
            </a:r>
            <a:endParaRPr lang="en-US" sz="2684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Роланд: верность до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«Песни о Роланде» герой остаётся верен своему сеньору даже тогда, когда отступление кажется разумнее боя. Сюжет строится вокруг долга, чести и религиозного смысла сражения, а трагическая развязка подчёркивает цену идеала.
</a:t>
            </a:r>
            <a:endParaRPr lang="en-US" sz="1508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Нибелунги: величие и расплата
</a:t>
            </a:r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«Песнь о Нибелунгах» соединяет рыцарский мир с мотивом неотвратимой мести и разрушения. В центре оказывается не только подвиг, но и роковая цепь решений, которая показывает хрупкость чести и союзов.
</a:t>
            </a:r>
            <a:endParaRPr lang="en-US" sz="1698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Беовульф: герой перед чудовищем
</a:t>
            </a:r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«Беовульфе» древний воин вступает в борьбу с чудовищами, защищая людей от хаоса и страха. Сильнее всего здесь звучит тема последнего подвига, когда личная доблесть становится испытанием для всего сообщества.
</a:t>
            </a:r>
            <a:endParaRPr lang="en-US" sz="15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95864"/>
            <a:ext cx="657000" cy="5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Древнерусский эпос: былины и образ защитника земли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родной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Былинный герой прежде всего оберегает Киевскую Русь. Его подвиг воспринимается как служение общему делу, а не как личная слава.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Богатырская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Муромец, Добрыня Никитич и Алёша Попович воплощают мощь, выносливость и готовность к решительному действию в момент опасности.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и находчивость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ценится не только физическая сила, но и умение победить хитростью, словом или верным выбором. Это делает образ богатыря более многогранным.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художественная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черты здесь соединены с фантастикой, гиперболой и устойчивыми формулами. Благодаря этому былины сохраняют народное представление о прошлом.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традиции разных культур
</a:t>
            </a:r>
            <a:endParaRPr lang="en-US" sz="2807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роль сверхъестественного сохраняется там, где эпос теснее связан с мифом и религиозным представлением о мире.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традиции по-разному, но последовательно связывают подвиг с кризисом эпохи и утверждением нового порядка.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сопоставление по эпическим памятникам античности, Европы, Древней Руси и Востока; шкала носит обобщающий характер.
</a:t>
            </a:r>
            <a:endParaRPr lang="en-US" sz="6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и историческая память народа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предание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важном событии сначала живёт в песне, сказании или былине. Она передаётся как коллективное знание, где факт уже соединён с оценкой и представлением о подвиге.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закрепление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рассказ обретает устойчивую форму: появляются повторяющиеся образы, герои и мотивы. Так история превращается в значимый для народа сюжет, который легко узнавать и запоминать.
</a:t>
            </a:r>
            <a:endParaRPr lang="en-US" sz="157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и изучения эпос начинает работать как источник исторического самосознания. Он сохраняет ценности, образцы поведения и представление о том, что народ считает своим прошлым.
</a:t>
            </a:r>
            <a:endParaRPr lang="en-US" sz="1707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эпический сюжет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развития сюжета в эпических произведениях разных культур.
</a:t>
            </a:r>
            <a:endParaRPr lang="en-US" sz="8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эпоса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Эпический рассказ звучит торжественно и неторопливо: он опирается на повторы, формульные обороты, постоянные эпитеты и преувеличение, которое подчёркивает величие поступка и масштаб события.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получают предметные детали — оружие, конь, пир, дорога, битва, обряд. Через них мир эпоса становится зримым, а герой воспринимается как часть общей истории народа.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эпические произведения и их идеи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эпохи по-своему раскрывают героический опыт и представление о долге.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герой связан не только с личным выбором, но и с судьбой общины, государства или родной земли.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Гомеровский цикл, средневековый французский эпос и древнерусские былины; школьное литературное сопоставление.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028" y="1451264"/>
            <a:ext cx="5049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эпос оформляется в переломные эпохи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 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общество переживает угрозу, ему особенно нужен образ защитника. Эпос собирает разрозненные страхи и надежды в понятный рассказ о преодолении кризиса.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объединения земель эпос помогает представить общее прошлое как единый путь. Он связывает отдельные подвиги с рождением порядка и власти.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смене верований эпическое повествование сохраняет чувство преемственности. Оно соединяет новые ценности с памятью о прежнем мире и его идеалах.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для потомков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фиксирует не только события, но и их смысл. Благодаря этому последующие поколения получают образцы мужества, долга и ответственности, проверенные временем.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важнее всего для эпического героя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эпосе важна не только сила, но и способность действовать ради других, принимая на себя риск и ответственность.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становится значимым прежде всего через верность общему делу и готовность к жертве; именно это делает его символом народа.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античным, средневековым и древнерусским эпическим текстам; значения отражают учебную сравнительную оценку.
</a:t>
            </a:r>
            <a:endParaRPr lang="en-US" sz="6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Эпическая модель сохраняется в поэме, историческом романе и киноповествовании. Масштаб событий остаётся крупным, а герой по-прежнему проходит путь испытаний и выбора.
</a:t>
            </a:r>
            <a:endParaRPr lang="en-US" sz="1182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новых жанрах эпический сюжет становится психологически сложнее. Внутренний конфликт, сомнение и личная ответственность дополняют прежнюю тему подвига и большого исторического движения.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массовой культуре эпос узнаётся по мотивам странствия, битвы, возвращения и основания нового порядка. Эти элементы продолжают работать как универсальный язык истории и приключения.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мотивы в литературе и культуре Нового времени
</a:t>
            </a:r>
            <a:endParaRPr lang="en-US" sz="264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в образовании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эпос помогает обсуждать не только сюжет, но и ценности, которые он закрепляет. Через такие тексты легче понять связь литературы с историей и традицией.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в культуре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театр и кино возвращают эпические образы в современный опыт. Они делают прошлое видимым и позволяют говорить о происхождении, подвиге и национальной памяти без сухой абстракции.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405775"/>
            <a:ext cx="59388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эпос остаётся важным сегодня
</a:t>
            </a:r>
            <a:endParaRPr lang="en-US" sz="23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как ключ к памяти и истории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пути к эпосу показывает, как миф и история соединяются в художественный образ народа. Через героя литература сохраняет ценности, формирует память и помогает увидеть прошлое как культурный ориентир.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2026-05-20T00:50:27Z</dcterms:created>
  <dcterms:modified xsi:type="dcterms:W3CDTF">2026-05-20T00:50:27Z</dcterms:modified>
</cp:coreProperties>
</file>