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волна после Первой мировой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причин, событий и последствий революций в Европе и мире после 1918-го.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Европы в послевоенный период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разрушила экономики и общества, вызвав кризис доверия к монархиям. Массовые страдания и социальные проблемы стали катализаторами революций и политических перемен в Европе.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империй: хронология ключевых событий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монархии и начало распада Российской империи, вызвавшие последующую борьбу за власть.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– Февральская революция в России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России из войны, закрепившее территориальные уступки и усилившее дестабилизацию империй.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 – Брест-Литовский мир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кайзера Вильгельма II, конец имперской структуры и начало республики.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 – Завершение войны и падение Германской империи
</a:t>
            </a:r>
            <a:endParaRPr lang="en-US" sz="1303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национальных государств и начала революционных процессов в Европе.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6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1918–1919 годы – Распад Австро-Венгрии и Османской империи
</a:t>
            </a:r>
            <a:endParaRPr lang="en-US" sz="1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909" y="1612725"/>
            <a:ext cx="377258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даты, требования, лидеров и результаты ключевых революций в Европе после Первой мировой войны.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движения привели к нестабильности и различным формам власти, но не обеспечили долгосрочную стабильность.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Европы, 1917–1923 гг.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революционных движений 1917–1920 гг.
</a:t>
            </a:r>
            <a:endParaRPr lang="en-US" sz="36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Германии: динамика и последствия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 году Германия пережила отречение императора Вильгельма II, что означало конец империи и начало Веймарской республики. Советские движения активно формировались по всей стране.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Ноябрьская революция и конец кайзеровской монархии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возникли как механизм самоуправления, объединяя рабочих и солдат в борьбе за политические и социальные права, что стало вызовом для традиционной власти.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Советов рабочих и солдатских депутатов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1919 года ознаменовался попыткой переворота спартакистами во главе с Либкнехтом и Люксембург. После подавления восстания начался период насилия и усиления правых сил.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спартакистов и начало политического насилия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революция: этапы и значение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свержение царя Николая II привело к созданию Временного правительства, однако оно не смогло стабилизировать ситуацию в стране.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и падение монархии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1918–1922 годов сопровождалась созданием Красной Армии, национализацией и политическим террором с целью укрепления режима большевиков.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укрепление большевистской власти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получили контроль над государством, провозгласив новую власть и начав радикальные преобразования в обществе и экономике.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и взятие власти большевиками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революции в Центральной и Восточной Европе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государственных институтов сопровождалось социальными экспериментами и становлением национальной идентичности в сложных условиях.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регионах вооружённые столкновения часто происходили между коммунистическими, националистическими и монархическими силами, влияя на исход политической борьбы.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Венгрия, Финляндия и Польша испытывали сильные национальные движения, направленные на создание независимых государств после распада империй.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Баварская советская республика 1919 года: причины и итоги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1919 года советская республика была провозглашена в Баварии под руководством Эрнста Толлера и других лидеров левого движения.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просуществовала чуть больше месяца, испытывая сопротивление правительства и вооружённых формирований фрайкоров, подавивших её.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подчеркнул сложности проведения революций в Германии и привёл к усилению консервативных настроений.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страны последовали массовые репрессии против левых активистов, что усилило политическую нестабильность в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мирная конференция 1919 года установила новые границы, что вызвало конфликты и недовольство национальных меньшинств в Европе.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вмешательства осложнили внутренние конфликты в России, Венгрии и Финляндии, подогревая нестабильность и продлевая войны.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Антанты ограничивали распространение советской революционной модели, оказывая давление и участвуя во внешних интервенциях.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влияние на революционную волну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Венгерская советская республика: краткий обзор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Белла Кун возглавил венгерскую советскую республику, проведя национализацию промышленности и земель, а также создав власть рабочих советов. Эти меры вызывали активное сопротивление внутри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и реформы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была свергнута силами Румынии и антикоммунистов, что привело к эмиграции сторонников и росту ультраправых движений. Политический режим стал более жёстким и консервативным.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политическая динамика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экономический кризис после войны вызвал значительный спад производства в промышленности и аграрном секторе, что подорвало основу жизни многих слоёв населения и способствовало росту недовольства.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миллионов демобилизованных солдат на рынок труда усугубило конкуренцию за рабочие места, а разрушение инфраструктуры и промышленных центров затрудняло восстановление экономики.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безработица стала общим явлением, к 1920 году в Германии около четырёх миллионов человек остались без работы, что вызвало социальную нестабильность и рост протестных настроений.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 резко обесценила сбережения граждан, цены на основные продукты питания выросли в несколько раз, особенно в Венгрии и России, ухудшая условия жизни большинства населения.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причины революционной волны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иллюстрируют тяжесть экономического положения, вызвавшего массовое недовольство среди населения и стимулировавшего революционные движения в этих странах.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инфляция и безработица напрямую коррелируют с ростом социальных конфликтов и нестабильностью режимов в послевоенный период.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Европы после войны: инфляция и безработица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отчеты Европы, 1920–1921 гг.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движения в Западной Европе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социалистических и коммунистических движений создало предпосылки для формирования мощных рабочих организаций и влияния новых идеологий.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1919–1920 годы — Италия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«Красного двухлетия» был отмечен массовыми стачками, захватами фабрик и развитием рабочих советов, что усилило влияние левых партий.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год — Франция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текстильной и металлургической отраслей организовали протекционные акции протеста, требуя социальных реформ и повышения зарплаты.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 — Великобритания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забастовки шахтёров и железнодорожников стали одним из первых проявлений социалистических идей и требованием улучшения условий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Португалии ранние 1920-е годы характеризовались серией республиканских восстаний, которые подорвали стабильность власти и укрепили позиции радикальных политических сил.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переживала народные восстания и острые социальные конфликты, что вылилось в кризис монаршего правления и усилило требования реформ.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в 1919–1920 годах социалистические и коммунистические движения активно росли, сопровождаясь массовыми стачками и ожесточёнными столкновениями с фашистскими формированиями.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Всплеск революций на юге Европы: Италия, Испания, Португалия
</a:t>
            </a:r>
            <a:endParaRPr lang="en-US" sz="36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 Восточной Европе и на постимперском пространстве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Балтии революция сопровождалась борьбой за независимость и вооружёнными столкновениями с Советской Россией в 1918–1920 годах. Эти события стали ключевыми для укрепления национальной идентичности и государственности.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самоопределение и вооружённые конфликты
</a:t>
            </a:r>
            <a:endParaRPr lang="en-US" sz="1703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и Финляндии активизировались рабочие и крестьянские движения. Победа белых в финской гражданской войне 1918 года заложила основу политической стабильности и независимости новых государств.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формирование новых государств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10921"/>
            <a:ext cx="468000" cy="41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Коминтерна в развитие революционных движений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Коминтерн создавал и поддерживал коммунистические партии в разных странах, способствуя объединению революционных сил и распространению идеологии.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национальных компартий
</a:t>
            </a:r>
            <a:endParaRPr lang="en-US" sz="1345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Обеспечивал теоретическую подготовку активистов, распространял марксистско-ленинскую литературу и формировал общую стратегию для революционных действий.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подготовка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Предоставлял денежные средства, консультации и дипломатическую поддержку для укрепления позиций левых движений в условиях сопротивления правительств и Антанты.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и политическая поддержка
</a:t>
            </a:r>
            <a:endParaRPr lang="en-US" sz="13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политический ответ на революционную волну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правительство прибегло к красному террору в Рурском регионе, где были убиты лидеры спартакистов Карл Либкнехт и Роза Люксембург, чтобы подавить революционные выступления.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пережила «белый террор» — массовые аресты, казни и репрессии против коммунистов и их сторонников после падения советской республики Белы Куна.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меры и применение военной силы стали ключевыми инструментами правых режимов для восстановления контроля и предотвращения дальнейшего распространения революционных идей.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Финляндии после гражданской войны произошли массовые расстрелы красных, что свидетельствовало о жёстком подавлении революционных сил и укреплении государственности белых.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революций: новые режимы и парламентские перемены
</a:t>
            </a:r>
            <a:endParaRPr lang="en-US" sz="3663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монархии была провозглашена Веймарская республика, которая стала новой формой государственного устройства, хотя и столкнулась с внутренними проблемами и насилием.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Германии к демократии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коммунистической революции власть перешла к ультраправым, что привело к репрессиям и усилению националистических тенденций в стране.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ультраправых сил в Венгрии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Бенито Муссолини и его партия захватили власть, положив начало авторитарному режиму, основанному на национализме и подавлении оппозиции.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Фашистский приход к власти в Италии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политической карты Европы и баланс сил
</a:t>
            </a:r>
            <a:endParaRPr lang="en-US" sz="38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5425" y="3748200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Российского, Австро-Венгерского, Германского и Османского империй изменило структуру континента и создало предпосылки для новых государств.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5425" y="3156150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 — Распад империй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686125" y="3464721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Польша, Чехословакия, Югославия, Финляндия и страны Балтии, что стало результатом национального самоопределения и геополитических изменений.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2686125" y="287267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 годы — Образование новых государств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37750" y="3095747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державы ослабли, а новые политические образования завоевали влияние, формируя новые альянсы и конфликты на континенте.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37750" y="250369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— Изменение баланса сил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989375" y="2754772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нерешённые национальные и экономические вопросы создавали напряжённость, которая в дальнейшем способствовала началу Второй мировой войны.
</a:t>
            </a:r>
            <a:endParaRPr lang="en-US" sz="1171" dirty="0"/>
          </a:p>
        </p:txBody>
      </p:sp>
      <p:sp>
        <p:nvSpPr>
          <p:cNvPr id="17" name="Text 9"/>
          <p:cNvSpPr txBox="1"/>
          <p:nvPr/>
        </p:nvSpPr>
        <p:spPr>
          <a:xfrm>
            <a:off x="6989375" y="2162722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будущих конфликтов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волна 1917–1923 годов радикально изменила политическую и социальную структуру Европы, заложив основы для современных государств и последующих глобальных конфликтов.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революционной волны для XX века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2026-05-11T04:42:12Z</dcterms:created>
  <dcterms:modified xsi:type="dcterms:W3CDTF">2026-05-11T04:42:12Z</dcterms:modified>
</cp:coreProperties>
</file>