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 человек: почему вода определяет жизнь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питает быт, хозяйство и природу. Но она ограничена, распределена неравномерно и нуждается в охране.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почти вся вода солёная: океаны и моря занимают 97%. Пресная вода составляет около 2,5%, в основном в ледниках и подземных запасах, а реки и озёра — лишь малая доля. Поэтому где-то воды хватает, а где-то её остро не хватает.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водных ресурсов особенно важна для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водным ресурсам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 трещинах и порах горных пород. Они питают родники и колодцы, а для многих населённых пунктов становятся надёжным резервом, особенно при нехватке поверхностных источников.
</a:t>
            </a:r>
            <a:endParaRPr lang="en-US" sz="1364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влага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 атмосфере и осадки формируют основу водного баланса территории. Даже без крупных рек качество жизни зависит от того, насколько регулярно выпадают дождь и снег.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водохранилища служат источниками питья, орошения и промышленного водоснабжения. Именно здесь чаще всего строят водозаборы и обеспечивают устойчивую работу хозяйства.
</a:t>
            </a:r>
            <a:endParaRPr lang="en-US" sz="1088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водоносные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поддерживают влажность ландшафтов и участвуют в накоплении воды. Они влияют на питание рек и формируют природный «буфер» в засухи и при избытке осадков.
</a:t>
            </a:r>
            <a:endParaRPr lang="en-US" sz="120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пресную воду и постепенно пополняют реки в тёплое время года. Изменения климата отражаются на режиме стока и могут усилить дефицит в летние периоды.
</a:t>
            </a:r>
            <a:endParaRPr lang="en-US" sz="1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круговорот как главный механизм обновления воды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испарения до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круговорот начинается с испарения с поверхности водоёмов и почвы. В воздухе образуются облака, затем выпадают осадки. Так вода снова возвращается на поверхность Земли и распределяется по территориям.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и подземное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часть воды стекает по поверхности в реки и озёра, а часть просачивается в грунт и пополняет подземные горизонты. Загрязнение, вырубка лесов и засухи могут нарушать баланс и устойчивость этого процесса.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воды на Земле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«заперта» в ледниках и подземных горизонтах, поэтому доступной для ежедневного использования остаётся немного.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того, что поверхностных пресных запасов меньше 1%, даже небольшие загрязнения и потери быстро ощущаются в районах проживания.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общеизвестным оценкам долей воды на Земле (например, данные справочных источников; точные проценты могут отличаться в разных публикациях).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дней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дефицит быстро ухудшает самочувствие и снижает работоспособность.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влиянии обезвоживания на организм (учебные и медицинские справочные материалы).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не хватает, организм теряет влагу быстрее, чем успевает её восполнять. Поэтому потребность в чистой воде важна не только для питья, но и для нормальной работы тела.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9058"/>
            <a:ext cx="3848986" cy="18169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водопотребление по основным сферам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водопотребления различаются: где-то вода нужна для выращивания, где-то — для выпуска продукции, а часть уходит на ежедневные бытовые нужды.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на водные ресурсы приходится на сельское хозяйство: меры по экономии воды на полях дают наибольший эффект.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 и FAO, используемые в оценках мирового водопотребления.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помогает выращивать рис, хлопок, овощи и фрукты там, где осадков недостаточно. Благодаря воде растения получают влагу в нужные периоды роста и дают урожай.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 крупнейший потребитель воды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слишком много или она распределяется неравномерно, почвы могут заболачиваться и засоляться. Тогда урожайность падает, а восстановление качества земли требует дополнительных затрат и времени.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полива, например капельное орошение, снижают потери: вода подаётся прямо к корням. Это позволяет экономить ресурс и поддерживать более стабильную влажность почвы.
</a:t>
            </a:r>
            <a:endParaRPr lang="en-US" sz="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водоснабжения и очистки сточных вод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проходит путь от природного источника к потребителю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удобрения и пестициды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неправильном внесении удобрений и применении средств защиты часть веществ смывается осадками в реки и водоёмы. Это может вызывать рост водорослей и ухудшать кислородный режим, делая воду непригодной для живых организмов.
</a:t>
            </a:r>
            <a:endParaRPr lang="en-US" sz="98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стоки: когда «обычная» грязь становится опасной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канализации и бытовых отходов в воду попадают вещества, которые нарушают состав воды и могут ухудшать её санитарное состояние. Без очистки повышается риск распространения болезнетворных микроорганизмов.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мусор: нефть, тяжёлые металлы и 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разливы нефти загрязняют воду, а вместе с отходами в ней могут накапливаться тяжёлые металлы. Отдельная проблема — пластик, включая микропластик, который трудно удалить и он вредит экосистемам.
</a:t>
            </a:r>
            <a:endParaRPr lang="en-US" sz="10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дефицит чистой воды связан с ростом населения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числа жителей растёт спрос на питьевую воду, санитарные услуги и промышленное водоснабжение. В результате даже при наличии источников повышается дефицит безопасной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указывают: проблема затрагивает миллионы людей, а в засушливых и густонаселённых регионах конкуренция за воду усиливается быстрее, особенно при засухах.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(United Nations), публикации по безопасной питьевой воде; для остальных показателей использована схематическая визуализация (индексы), 2020-е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здоровье человека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питьевая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соответствует санитарным нормам, снижается риск заболеваний, связанных с микроорганизмами. Особенно важно это для детей, которые чаще контактируют с водой и быстро устают от обезвоживания.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и санитария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 и доступ к санитарным условиям разрывают цепочку передачи кишечных инфекций. В школе это помогает сохранять здоровье классов и уменьшать пропуски занятий.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обезвоживания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тратит воду постоянно: с дыханием, потоотделением и обменом веществ. Недостаток безопасной жидкости усиливает слабость и снижает работоспособность, особенно в жаркую погоду.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уменьшает раздражение кожи и риск воспалений, которые могут быть связаны с загрязнёнными поверхностями. Поэтому гигиена в быту напрямую отражается на самочувствии семьи и класса.
</a:t>
            </a:r>
            <a:endParaRPr lang="en-US" sz="13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316" y="1587736"/>
            <a:ext cx="252136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способы экономии воды в быту и в школе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Практики, которые не требуют специальной техники, снижают потери воды и дисциплинируют использование ресурсов. Они подходят и дома, и в школе, а результат заметен в сумме при регулярности.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действия, которые уменьшают непрерывный слив и скрытые утечки. Регулярность в группе или классе усиливает суммарный результат.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практики водосбережения и школьные экологические программы (обобщённые рекомендации).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залегают в порах и трещинах горных пород, питая колодцы, родники и многие города. Для засушливых периодов они часто становятся резервом, когда поверхностной воды меньше.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питание подземных горизонтов зависит от осадков и состояния почв и растительности. Поэтому нарушение водного режима в регионе может со временем отражаться на качестве и количестве подземной воды.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откачка идёт слишком интенсивно, уровень грунтовых вод падает. Это повышает риск засоления, ухудшает фильтрацию и может приводить к пересыханию родников и колодцев.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опасность — просадка поверхности и загрязнение горизонтов. Чтобы сохранить резерв, важно ограничивать отбор и защищать источники от попадания мусора, стоков и химических веществ.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как скрытый запас пресной воды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городского водопотребления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изменения поведения жителей снижение потерь в сетях даёт быстрый эффект, потому что утечки сокращают объём воды, который нужно забирать и очищать.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экономия даёт наибольший эффект там, где выше потери и где потребление сосредоточено в крупных группах пользователей.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 основе типовых направлений расхода в городском хозяйстве; точные доли зависят от конкретного города, 2020-е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технологической цепочки очистных сооружений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вод: путь к безопасному возврату воды в природу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России: крупные запасы и экологические проблемы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 на карте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большими запасами поверхностных и подземных вод. Крупнейшие водные объекты — Волга, Обь, Енисей, Лена и озеро Байкал, которые поддерживают промышленность, сельское хозяйство и транспорт.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загрязнения и неравномерность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отдельных районах сохраняются проблемы: загрязнение промышленных и коммунальных стоков, бытовой мусор и изношенные очистные системы. Распределение воды по территории России также крайне неравномерно.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бережное использование воды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потребления уменьшает объём, который нужно поднимать, транспортировать и очищать. Это снижает нагрузку на инфраструктуру и уменьшает риск попадания загрязнений в природные водоёмы.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баланс выгод: меньше расходов и энергии вместе с сохранением природных экосистем. При большом числе участников даже небольшие действия складываются в заметный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эффекты водосбережения из материалов по управлению водными ресурсами и практике энергосбережения; диаграмма — схематическая, без привязки к конкретным цифрам.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школьника в охрану водных ресурсов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бытовые отходы могут попадать в ручьи, реки и школьный двор, загрязняя воду и берега. Отказ от мусора и корректная утилизация уменьшают риск загрязнения источников.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уборках и акциях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экологические мероприятия помогают убирать территорию и привлекают внимание к проблемам загрязнения. Практический опыт закрепляет привычку рационального природопользования и ответственности.
</a:t>
            </a:r>
            <a:endParaRPr lang="en-US" sz="1302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закрывать кран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лишний расход воды, особенно когда вода течёт во время ожидания или при невнимательном выключении. Эта привычка помогает беречь ресурс даже при небольших ежедневных промахах.
</a:t>
            </a:r>
            <a:endParaRPr lang="en-US" sz="1101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о протечках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школьных кабинетах или туалетах есть протечки, вода может уходить незаметно в течение дней. Сообщение администрации ускоряет ремонт и предотвращает потери и возможные повреждения.
</a:t>
            </a:r>
            <a:endParaRPr lang="en-US" sz="1088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пользоваться водой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режимы — короткий умывальник, экономное ополаскивание и отключение воды после использования — снижают общий расход. В группе это формирует дисциплину и снижает затраты воды на обслуживание.
</a:t>
            </a:r>
            <a:endParaRPr lang="en-US" sz="9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ограниченный и жизненно важный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ограничены, распределены неравномерно и уязвимы к загрязнению. По мере роста потребностей усиливается роль экономии, очистки стоков и охраны источников для будущего территорий.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2026-05-11T19:49:48Z</dcterms:created>
  <dcterms:modified xsi:type="dcterms:W3CDTF">2026-05-11T19:49:48Z</dcterms:modified>
</cp:coreProperties>
</file>