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делают движение, опору и защиту возможными.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основа формы, движения и защиты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 8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13–14 лет организм активно растет, а привычки только формируются. Именно сейчас особенно заметны влияние сидячего режима, тяжёлого рюкзака и недостатка движения на спину, осанку и самочувствие.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опорно-двигательной системы
</a:t>
            </a:r>
            <a:endParaRPr lang="en-US" sz="2675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образуют прочный каркас тела, задают его форму и служат опорой для мышц. Благодаря им человек сохраняет вертикальное положение и может удерживать позу.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каркас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прикрепляют мышцы к костям, а мышцы создают усилие при сокращении. Вместе они превращают нервный сигнал в движение и поддерживают равновесие тела.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и мышцы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удерживают кости вместе и укрепляют суставы. Они помогают сохранять устойчивость, чтобы подвижные соединения не смещались при нагрузке и резких движениях.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прочность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Хрящи покрывают поверхности костей в местах соприкосновения и уменьшают трение. Они также смягчают удары, когда тело ходит, бегает или прыгает.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Хрящи и смягчение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подвижные части скелета и позволяют сгибать, поворачивать и выпрямлять конечности. Без них движения были бы жёсткими и очень ограниченными.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 движение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кости: почему она одновременно прочная и легкая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кость покрыта надкостницей — тонкой, но важной оболочкой. Она участвует в росте и питании кости, а также помогает ей восстанавливаться после повреждений.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снаружи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коллаген обеспечивает костям упругость. Благодаря сочетанию минералов и коллагена кость не только твёрдая, но и достаточно гибкая, чтобы не ломаться от обычных движений.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коллагена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полостях костей находится костный мозг. В нём образуются клетки крови, поэтому кости выполняют не только опорную, но и важную кроветворную функцию.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кости сочетаются плотное компактное вещество и более лёгкое губчатое. Такое устройство делает кость прочной и одновременно уменьшает её массу, не снижая устойчивости.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и губчатое вещество
</a:t>
            </a:r>
            <a:endParaRPr lang="en-US" sz="1343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кальция и фосфора придают костям твёрдость. Именно они делают скелет устойчивым к нагрузкам, хотя кость остаётся живой и способной к обновлению.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прочность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скелета человека и их роль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скелета не работают изолированно: они образуют единую систему, в которой защита сочетается с движением и поддержанием позы.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объединяет защитные и двигательные функции; особенно важны позвоночник и конечности, которые поддерживают тело и обеспечивают основную активность.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анатомии человека; значения на диаграмме условные, для сравнения роли отделов.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 — главная ось тела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945450" y="121557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позвоночника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45450" y="140487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образован позвонками, которые соединены между собой. Такая конструкция делает ось тела прочной, но при этом позволяет туловищу сгибаться и поворачиваться.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945450" y="4181925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гибкость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45450" y="4371221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защищает спинной мозг, проходящий внутри него, и одновременно остаётся подвижным. Это сочетание делает его одной из самых важных частей скелета.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945450" y="3440338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изгибы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945450" y="3629634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Изгибы позвоночника нужны не случайно: они повышают устойчивость тела и уменьшают ударные воздействия. Благодаря им человек увереннее двигается и сохраняет равновесие.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945450" y="2698750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45450" y="2888046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позвонками находятся диски, выполняющие роль амортизаторов. Они смягчают толчки при ходьбе, беге и прыжках, защищая позвоночник от излишней нагрузки.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945450" y="1957163"/>
            <a:ext cx="4236600" cy="1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945450" y="2146459"/>
            <a:ext cx="4236600" cy="4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позвоночнике выделяют шейный, грудной, поясничный, крестцовый и копчиковый отделы. Каждый из них имеет свою форму и помогает распределять нагрузку по телу.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суставы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и колено: движение по правилу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Локтевой и коленный суставы работают как шарниры: они помогают сгибать и разгибать конечности в основном в одной плоскости. Такое устройство удобно для ходьбы, подъёма предметов и многих привычных движений, где важна точность и устойчивость.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Плечо: свобода для руки
</a:t>
            </a:r>
            <a:pPr algn="l" indent="0" marL="0">
              <a:lnSpc>
                <a:spcPct val="90000"/>
              </a:lnSpc>
              <a:buNone/>
            </a:pPr>
            <a:r>
              <a:rPr lang="en-US" sz="14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сустав устроен как шаровидный, поэтому рука может подниматься, вращаться и двигаться в разных направлениях. Именно из-за этого человек может писать, бросать мяч, тянуться к предметам и выполнять множество точных действий.
</a:t>
            </a:r>
            <a:endParaRPr lang="en-US" sz="149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сустав подвижным
</a:t>
            </a:r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Суставные поверхности костей покрыты хрящом, а внутри суставной полости есть синовиальная жидкость. Она уменьшает трение и помогает движениям быть плавными, поэтому суставы работают долго и без лишней нагрузки на ткани.
</a:t>
            </a:r>
            <a:endParaRPr lang="en-US" sz="151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движение мышцы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нервного сигнала до движения кости и учитывает работу мышц-антагонистов.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62" y="11200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200" y="2655850"/>
            <a:ext cx="11310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в повседневной жизни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бег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помогают делать шаги, отталкиваться от поверхности и сохранять устойчивость. При ходьбе и беге они работают согласованно, чтобы движение было ритмичным и управляемым.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мелкие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письма, рисования и работы с предметами нужны точные движения кисти и пальцев. Их обеспечивают мышцы, которые умеют быстро сокращаться и действовать очень слаженно.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 удержание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человек стоит или сидит неподвижно, мышцы продолжают работать. Они удерживают позвоночник и корпус в нужном положении, помогая сохранять ровную осанку.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скелетных мышц участвует в дыхании, изменяя объём грудной клетки. Это показывает, что мышцы важны не только для движения рук и ног, но и для жизненно необходимых процессов.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и 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регулярной нагрузке мышечные волокна становятся сильнее и выносливее. Однако рост результата возможен только тогда, когда движение сочетается с отдыхом и восстановлением.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частей опорно-двигательной системы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каждая часть системы выполняет свою задачу, а результат появляется только при их совместной работе.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суставы, мышцы, связки и сухожилия выполняют разные функции, но работают как единый механизм; без любого звена движение становится менее точным и ограниченным.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«Опорно-двигательная система»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 ее влияние на здоровье школьника
</a:t>
            </a:r>
            <a:endParaRPr lang="en-US" sz="281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помогает распределять вес тела между позвоночником, мышцами и суставами. Тогда тело тратит меньше сил на удержание положения, а движения становятся свободнее и увереннее.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Равномерная нагрузка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посадка, перерывы в сидении, движение на переменах и упражнения для мышц корпуса поддерживают осанку. Эти привычки особенно важны в школьные годы, когда организм активно растет.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удерживать осанку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сидеть, наклонившись вперед, возрастает нагрузка на шею и верхнюю часть спины. Со временем это может закреплять сутулость и вызывать неприятные ощущения после уроков.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опасно сутулиться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мышцы спины и живота недостаточно сильны, позвоночнику труднее удерживать правильное положение. Ребенок быстрее устает, чаще меняет позу и хуже переносит долгое сидение.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мышечный корсет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вредит опорно-двигательной системе школьника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у школьников играют привычки, которые действуют каждый день, а не редкие события. Поэтому профилактика начинается с режима движения, посадки и нагрузки.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сохраняются малоподвижность и перегрузка спины, тем выше риск нарушений осанки и болей. Лучше устранять несколько факторов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 материалам темы; значения отражают относительную значимость факторов риска.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 костей и мышц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8400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каждый день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8400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 для прочности костей и зубов. Его удобно получать из молочных продуктов, творога, сыра, зелени, бобовых и некоторых видов рыбы, особенно если питание разнообразно.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96150" y="4219582"/>
            <a:ext cx="3597000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режим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96150" y="4389121"/>
            <a:ext cx="3597000" cy="3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дает не один полезный продукт, а привычка питаться регулярно и разнообразно. Тогда костям и мышцам легче расти, укрепляться и восстанавливаться после нагрузок.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2719425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и белок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19425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участвует в формировании костной ткани, а белок необходим мышцам для роста и восстановления. Без достаточного количества белка тело хуже справляется с нагрузкой и восстановлением.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28400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28400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усваивать кальций, поэтому важен для укрепления костей. Его нехватка может мешать нормальному росту и снижать пользу от правильного питания.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719425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719425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обмен веществ, помогает мышцам работать и облегчает движение в суставах. При недостатке жидкости быстрее появляется усталость и снижается работоспособность.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как способ укрепления системы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игры на свежем воздухе и простая разминка включают мышцы в работу. Даже короткая активность помогает телу не «застывать» после учебного дня.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бег, гимнастика и упражнения на растяжку укрепляют мышцы, связки и кости. Постепенно улучшаются координация, выносливость и уверенность движений.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от сидения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30–40 минут за партой полезно встать, потянуться и немного пройтись. Такие паузы снижают нагрузку на спину и шею.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становится привычкой, тело лучше переносит учебную нагрузку, а осанка и общее самочувствие заметно улучшаются.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ушибе, растяжении и переломе
</a:t>
            </a:r>
            <a:endParaRPr lang="en-US" sz="273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общих правилах первой помощи при травмах опорно-двигательной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238" y="1689200"/>
            <a:ext cx="20212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6600" y="1695740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3313" y="168920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7138" y="1689200"/>
            <a:ext cx="36382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813" y="1689200"/>
            <a:ext cx="282975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опорно-двигательной системы у школьников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осанки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чаще всего из-за длительного сидения, слабых мышц спины и привычки сутулиться. На ранних этапах его можно заметить по неустойчивой посадке и быстрой утомляемости.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Плоскостопие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при слабости мышц стопы, неудобной обуви и недостатке движения. Оно меняет распределение нагрузки при ходьбе и может вызывать усталость ног.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боковое искривление позвоночника, которое особенно важно заметить вовремя. Раннее наблюдение помогает не допустить усиления деформации в период активного роста.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суставов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Растяжения и ушибы часто случаются на физкультуре и в спорте, если нагрузка слишком резкая или движения выполняются без подготовки. После травмы важны покой и оценка состояния.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ношение рюкзака, неудобная обувь и постоянная перегрузка одной стороны тела постепенно ухудшают состояние скелета. Такие привычки стоит исправлять как можно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50" y="2901347"/>
            <a:ext cx="2697000" cy="1964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здоровье костей и мышц каждый день
</a:t>
            </a:r>
            <a:endParaRPr lang="en-US" sz="2388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лучше прямо, опираясь на спинку стула и не наклоняя голову слишком низко. Такая поза уменьшает лишнее напряжение в шее и спине во время уроков.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посадка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зарядка и простые упражнения для спины поддерживают подвижность и осанку. Если движение чередуется с отдыхом, тело легче справляется с учебной нагрузкой.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30–40 минут за столом полезно встать, пройтись и немного размяться. Короткие паузы уменьшают усталость мышц и улучшают кровообращение.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в сидении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следует носить на обоих плечах, чтобы нагрузка распределялась равномерно. Это помогает не перегружать одну сторону тела и снижает риск привычной сутулости.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на двух лямках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327244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организм восстанавливает силы, а мышцы и кости получают время для роста и обновления. Недосып быстро сказывается на самочувствии и работоспособности.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27242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и перегруженная опорно-двигательная система: сравнение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состояние системы зависит не только от роста, но и от ежедневных привычек. Даже небольшие перегрузки постепенно накапливаются.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здоровом режиме тело лучше движется и меньше устает. Перегрузка, наоборот, снижает подвижность и повышает вероятность болей и травм.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материалам темы; значения отражают относительное состояние признаков.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882" y="1733225"/>
            <a:ext cx="3555736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понятия и проверить понимание темы.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вспоминаются без подсказки, тема усвоена. Особое внимание стоит уделить функциям суставов, костей и мышц.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«Опорно-двигательная система»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движение возможно благодаря слаженной работе всей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работает как единое целое: кости держат форму, суставы дают подвижность, мышцы создают силу, а полезные привычки помогают сохранять это равновесие на долгие годы.
</a:t>
            </a:r>
            <a:endParaRPr lang="en-US" sz="31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2026-06-01T10:42:42Z</dcterms:created>
  <dcterms:modified xsi:type="dcterms:W3CDTF">2026-06-01T10:42:42Z</dcterms:modified>
</cp:coreProperties>
</file>