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5525" y="179972"/>
            <a:ext cx="54564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Греко-персидские войны и расцвет Афин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6396350" y="4798800"/>
            <a:ext cx="2578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25525" y="1837450"/>
            <a:ext cx="40818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Афины изменили ход войны и стали центром Эллады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чего началась великая война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Персия расширялась и подчиняла города Малой Азии, а греческие полисы защищали свою свободу. Ионийское восстание стало первым крупным столкновением, после которого конфликт уже нельзя было остановить.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полисы жили отдельно друг от друга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 не была единым государством: каждый полис имел свои законы, правителей, войско и интересы. Поэтому Афины, Спарта и Коринф часто действовали по-разному.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Временный союз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появилась угроза со стороны Персии, многие полисы забыли о разногласиях и объединились. Их общей целью стало не завоевание чужих земель, а защита Эллады.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 разнообразии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города были свои сильные стороны: у Спарты — сильная пехота, у Афин — флот и торговля. Именно это помогло грекам сопротивляться намного более крупной державе.
</a:t>
            </a:r>
            <a:endParaRPr lang="en-US" sz="108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держава на карте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размеры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держава простиралась от Египта до Индии и включала множество народов. Для греков такая мощная империя казалась почти бесконечной и очень опасной.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31476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к Греции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важными для греков были Малая Азия, берега Эгейского моря и сама Балканская Греция. Именно здесь интересы Персии и греческих полисов сталкивались чаще всего.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82952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понять конфликт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взглянуть на карту, становится ясно, почему война затронула море и побережья: именно по этим путям армии и флоты могли быстро двигаться между владениями.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сражения греко-персидских войн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сражения стали переломными и остановили продвижение персов в Грецию.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на суше и на море сломили наступление Персии и укрепили уверенность греков.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Древней Греции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развивались события войны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греко-персидских войн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 Марафоне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490 году до н. э. афиняне встретили более многочисленное персидское войско. Несмотря на разницу в численности, они не отступили и приняли бой на выбранной ими местности.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Командование Мильтиада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Афинским войском руководил Мильтиад. Он использовал плотный строй фаланги, который помог грекам выдержать натиск и не позволил персам легко прорвать центр.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хорошо знали равнину Марафона и сумели использовать ее особенности. Это дало им важное тактическое преимущество в бою против чужой армии.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Марафон показал, что дисциплина, смелость и разумная тактика могут победить даже более сильного противника. Для греков это была не только победа, но и пример для будущих сражений.
</a:t>
            </a:r>
            <a:endParaRPr lang="en-US" sz="109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сторон на море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флот был меньше, но его корабли лучше подходили для боя в тесных водах и быстрее меняли направление.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Численное превосходство не гарантировало успеха: в морском сражении решали маневренность и удобная для боя обстановка.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греко-персидских войн; оценки численности флотов в источниках различаются
</a:t>
            </a:r>
            <a:endParaRPr lang="en-US" sz="7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отряд спартанцев задержал персов и выиграл время для подготовки греческих городов к новым боям.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свидетельства о Фермопильском сражении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спартанцев стояли в центре легендарной обороны у Фермопил, став символом мужества и долга.
</a:t>
            </a:r>
            <a:endParaRPr lang="en-US" sz="21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Саламинская победа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Узкий пролив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произошло в тесном Саламинском проливе, где большие персидские силы не могли свободно развернуться. Это пространство оказалось намного удобнее для греческих кораблей.
</a:t>
            </a:r>
            <a:endParaRPr lang="en-US" sz="1071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Фемистокла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Греческим флотом руководил Фемистокл. Он сумел привести противника в невыгодное место и заставил персов сражаться там, где их численное преимущество меньше помогало.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трирем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и маневренные триремы греков действовали быстрее и точнее. Победа при Саламине показала, что в море важны не только размеры флота, но и умение им управлять.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00705"/>
            <a:ext cx="559500" cy="497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33241"/>
            <a:ext cx="559500" cy="4973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20178" y="3121499"/>
            <a:ext cx="559500" cy="4973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греки смогли победить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лучше понимали береговую линию, узкие проходы и удобные позиции для боя. Это помогало выбирать момент атаки и лишать противника преимущества численности.
</a:t>
            </a:r>
            <a:endParaRPr lang="en-US" sz="913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на море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триремы были легче и манёвреннее. В тесных проливах они быстрее разворачивались и наносили удар там, где большие персидские корабли теряли управление.
</a:t>
            </a:r>
            <a:endParaRPr lang="en-US" sz="965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фаланги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Тяжеловооружённые гоплиты сражались в плотном строю и действовали как единое целое. Такая организация делала греческое войско устойчивым в рукопашной схватке.
</a:t>
            </a:r>
            <a:endParaRPr lang="en-US" sz="966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родной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греков это была не далёкая кампания, а борьба за свои города и свободу. Такое чувство ответственности усиливало стойкость и готовность идти до конца.
</a:t>
            </a:r>
            <a:endParaRPr lang="en-US" sz="9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после побед греков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Персией сделала Афины заметнее для всей Эллады и усилила их роль на море и в союзе полисов.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выигрыш Афин был не только военный: вместе с авторитетом пришли торговля, союзники и условия для культурного роста.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по истории Древней Греции; схема последствий греко-персидских войн
</a:t>
            </a:r>
            <a:endParaRPr lang="en-US" sz="7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Делосский союз и рост влияния Афин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против Персии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 над персами несколько полисов объединились для общей защиты. Центром союза стал Делос, а Афины получили роль ведущего морского защитника Эллады.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2903950" y="261378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афинской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Афины стали распоряжаться союзными средствами всё самостоятельнее. Союз из оборонительного объединения постепенно превратился в инструмент афинского влияния и контроля.
</a:t>
            </a:r>
            <a:endParaRPr lang="en-US" sz="1158" dirty="0"/>
          </a:p>
        </p:txBody>
      </p:sp>
      <p:sp>
        <p:nvSpPr>
          <p:cNvPr id="12" name="Text 4"/>
          <p:cNvSpPr txBox="1"/>
          <p:nvPr/>
        </p:nvSpPr>
        <p:spPr>
          <a:xfrm>
            <a:off x="5114025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Взносы союзников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союза обязаны были помогать деньгами или кораблями. Это создавало общую военную силу, но одновременно усиливало зависимость более слабых полисов от Афин.
</a:t>
            </a:r>
            <a:endParaRPr lang="en-US" sz="115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38214"/>
            <a:ext cx="3408600" cy="1157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богатства Афин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показано, откуда в город поступали средства и на что они расходовались.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Афинское богатство держалось на море: торговля и союзные взносы приносили доход, который направляли на флот, строительство и укрепление города.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хозяйстве Афин V века до н. э.
</a:t>
            </a:r>
            <a:endParaRPr lang="en-US" sz="98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демократии в Афинах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700912"/>
            <a:ext cx="38031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власти у собрания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собрание стало играть ещё более важную роль в решении государственных дел. Граждане активнее участвовали в обсуждении законов, войне и управлении полисом.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3027177"/>
            <a:ext cx="38031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Шире участие граждан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 стала не только почётной, но и более практичной. Всё больше свободных афинян могли влиять на жизнь города, а не только богатые и знатные.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29950" y="1700912"/>
            <a:ext cx="38031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Оплата за службу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бедные афиняне тоже могли служить государству, за участие в судах и некоторых должностях начали платить. Это сделало управление доступнее для многих граждан.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Афины украсили свой центр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Акрополь над городом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Афинами возвышался Акрополь — священный холм, который сразу видели все путники. Его храмы и статуи напоминали о богатстве города, его победах и особом почитании богини Афины.
</a:t>
            </a:r>
            <a:endParaRPr lang="en-US" sz="995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Парфенон Перикла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приказу Перикла на Акрополе построили Парфенон — главный храм Афины. Он стал символом силы города и мастерства греческих архитекторов, а белый мрамор делал его особенно величественным.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мрамора и славы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Афины изменились на глазах: новые здания, скульптуры и торжественные площади создавали впечатление большого и уверенного в себе города. Именно так Афины показывали своё место в Элладе.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подъем Афин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привлекали поэтов, мыслителей и мастеров со всей Греции, а их работы стали образцом для следующих поколений.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Наивысший подъём заметен в театре, архитектуре и скульптуре; именно они сделали Афины главным культурным центром Эллады.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Древней Греции; обзор культурного наследия Афин
</a:t>
            </a:r>
            <a:endParaRPr lang="en-US" sz="7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победа превратила Афины в державу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военный успех привёл к политической, морской и культурной силе Афин.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величие Афин вызывало недовольство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над Персией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стали сильнее и заметнее других полисов. Их флот, богатство и авторитет быстро выросли, что вызвало у соседей осторожность и тревогу.
</a:t>
            </a:r>
            <a:endParaRPr lang="en-US" sz="1058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соперничества со Спартой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и её союзники начали опасаться, что Афины станут слишком влиятельными. Различие интересов двух ведущих полисов постепенно превращалось в открытое напряжение.
</a:t>
            </a:r>
            <a:endParaRPr lang="en-US" sz="882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новой войне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Недоверие между союзами росло и в итоге переросло в крупный конфликт — Пелопоннесскую войну, которая изменила всю историю Древней Греции.
</a:t>
            </a:r>
            <a:endParaRPr lang="en-US" sz="102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войны изменили Грецию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сохранили свободу, а Афины превратились в центр флота, политики и культуры. Победа над Персией открыла дорогу афинскому расцвету и сделала V век до н. э. особым временем.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2026-06-02T04:28:19Z</dcterms:created>
  <dcterms:modified xsi:type="dcterms:W3CDTF">2026-06-02T04:28:19Z</dcterms:modified>
</cp:coreProperties>
</file>