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описывать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делает предметы заметными и понятными.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о вещах, людях или явлениях, нам помогают слова-признаки. Они уточняют, какой предмет перед нами, и делают речь живой, точной и интересной.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предметы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— это часть речи, которая называет признак предмета. Оно помогает узнать, какой предмет перед нами, и чем он отличается от других.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уточняют свойства предметов: цвет, форму, размер, вкус, материал и даже настроение. Благодаря им речь становится яснее и выразительнее.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такие слова, описание станет очень простым. А с ними яблоко может быть сочным, дом — высоким, а день — солнечным и радостным.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прилагательное, нужно задать вопрос к слову-признаку. Чаще всего оно отвечает на вопросы какой? какая? какое? какие?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прилагательное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быстро заметить нужное слово в предложении. Например, в словах круглый, синяя, добрый и маленькие сразу слышится признак предмета.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подходит к разным словам, потому что прилагательные изменяются. Они подбираются к существительному, словно хорошие помощники.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какой? какая? какое? какие?, значит, это, скорее всего, имя прилагательное. Проверка простая, как школьная улыбка.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предметов вокруг нас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глазами 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вокруг: зелёный лист, горячий чай, мягкий плед, тяжёлая сумка. Признаки бывают видимыми и ощутимыми. Их можно увидеть, потрогать или почувствовать.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прилагательные называют цвет, другие — размер, вкус, температуру или форму. Одно короткое слово иногда сообщает о предмете почти всё самое важное.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почти всегда дружит с существительным. Оно стоит рядом с ним и помогает назвать признак предмета: красивый цветок, красивая кукла, красивое платье.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существительные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меняется, чтобы подходить к слову-предмету. Поэтому мы говорим по-разному: красивый цветок, красивая кукла, красивое платье, красивые цветы.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делает речь правильной и красивой. Если слова подружились, предложение звучит понятно, а не как перепутанный ящик с карандашами.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прилагательное в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определить слово-признак в словосочетании и предложении.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017" y="3418395"/>
            <a:ext cx="174825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мужского рода, прилагательное тоже принимает нужную форму: высокий стол. Слово подстраивается под предмет, чтобы словосочетание звучало правильно.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существительными женского рода прилагательное меняет окончание: высокая парта. Так видно, что слова связаны между собой и работают как одна команда.
</a:t>
            </a:r>
            <a:endParaRPr lang="en-US" sz="1069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есть своя форма: высокое окно. Род прилагательного зависит от рода существительного, поэтому важно смотреть на слово-предмет.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один, прилагательное стоит в единственном числе: большой мяч. Оно показывает признак одного предмета и помогает узнать его сразу.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прилагательных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прилагательное переходит во множественное число: большие мячи. Слово меняет окончание, потому что изменилось количество предметов.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 речи: мы сразу понимаем, один предмет перед нами или много. Прилагательные умеют быть внимательными к числу, как прилежные ученики.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называть цвет предмета: белый снег, синий карандаш, зелёный лист. Цвет помогает сразу представить предмет и не перепутать его с другим.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говорят о форме: круглый мяч, квадратный лист, овальное зеркало. Сразу видно, какой предмет перед нами, даже без рисунка.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умеют показывать размер: маленький котёнок, большой дом, длинная дорожка. Такие слова помогают сравнивать предметы и замечать, кто самый крошечный.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сладкий, кислый, деревянный, стеклянный называют вкус или материал. Они делают описание очень точным, будто предмет сам подсказывает, какой он.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говорить и о характере: добрый, весёлый, смелый. Так мы описываем не только вещи, но и людей, и героев сказок.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признаки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выше?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дерева стоят рядом, и сразу видно различие. Одно тянется к небу, другое ниже и короче. Прилагательные помогают заметить это и сказать точно: высокое дерево и низкое дерево.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предмет длиннее?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два карандаша. Один почти как линейка, а второй заметно короче. Слова длинный и короткий подсказывают, чем предметы отличаются, и делают описание очень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должно подходить к существительному по роду. Поэтому мы говорим: зелёный лист, зелёная трава, зелёное яблоко. Слово меняет окончание, чтобы звучать правильно.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словосочетании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прилагательное ставится во множественное число. Тогда появляются формы: зелёные деревья, высокие дома, вкусные пироги. Количество предметов меняет и форму слова-признака.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словами помогает строить аккуратные словосочетания. Когда прилагательное выбрано верно, речь звучит грамотно и легко. Ошибку заметить просто: достаточно проверить, подходит ли форма к существительному.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прилагательное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выбрать нужную форму прилагательного для одного предмета и для нескольких предметов.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не совпадает с существительным по роду. Так говорить нельзя: красный луна. Правильно: красная луна. Достаточно проверить, подходит ли окончание к слову-предмету.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про число. Если предметов много, нужно множественное число: не большой мячи, а большие мячи. Слово-признак должно совпадать с количеством предметов.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путают прилагательное и существительное. Лес — это предмет, а лесной — слово, которое его описывает. Чтобы не ошибиться, полезно задать вопрос какой? какая? какое? какие?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слишком общее слово и описание получается бедным. Лучше подобрать точный признак: не просто мяч, а круглый мяч; не просто дом, а высокий дом. Тогда мысль становится яснее.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сказках и рассказах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герой выходит в путь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храбрый герой идёт через тёмный лес и не пугается ни шороха, ни ветра. Прилагательные сразу рисуют его смелость и показывают, каким он станет для читателя.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Серебряная река блестит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рассказа серебряная река тихо течёт между зелёными берегами. Такие слова помогают увидеть картину глазами, будто ты сам стоишь рядом и слушаешь спокойную воду.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дом и его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волшебный дом кажется живым, когда автор называет его таинственным, мрачным и высоким. Прилагательные делают обычное место необычным и помогают почувствовать сказочное настроение.
</a:t>
            </a:r>
            <a:endParaRPr lang="en-US" sz="12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тренировка со словами-признаками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признак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Назови, какой он: мяч, снег, котёнок, пирог. Можно отвечать быстро и весело, как в игре. Главное — выбрать слово-признак, которое точно подходит к предмету.
</a:t>
            </a:r>
            <a:endParaRPr lang="en-US" sz="1089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 называй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картинку и подбери прилагательное. Дом может быть высоким, цветок — ярким, а варежки — тёплыми. Так слова-признаки запоминаются легко и без скуки.
</a:t>
            </a:r>
            <a:endParaRPr lang="en-US" sz="1056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 фразу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начинает предложение, а ты добавляешь нужное слово. Получается: котёнок пушистый, мяч круглый, снег белый, пирог вкусный. Фразы становятся полными и очень понятными.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слов можно отыскать то, что не подходит к предмету. Если рядом с яблоком стоит слово круглый, а не сладкий, ошибка сразу заметна.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описание предмета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и точно описать предмет с помощью прилагательных.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не просто предмет, а его особенность. Благодаря им мы сразу понимаем, какой он: маленький, сладкий, деревянный или добрый, и легче представляем картину.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прилагательные важны в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делают речь точной и красивой. С ними предложение звучит живо, а без них оно становится коротким и скучным, будто забыли добавить важную деталь.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слушателю или читателю быстрее представить предмет. Это особенно полезно в описаниях, сказках и рассказах, где важно не потерять ни одной яркой подробности.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 и отвечает на вопросы какой? какая? какое? какие?. Оно помогает сделать речь точнее. Если слово описывает предмет, значит, это именно прилагательное.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себя, нужно найти существительное и задать к нему вопрос. Потом посмотрим, совпадают ли род и число. Если форма подходит, слово-признак выбрано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делают речь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описывать предметы точно и красиво. Оно отвечает на вопросы какой? какая? какое? какие?, согласуется с существительным и делает нашу речь ясной, яркой и выразительной.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2026-05-21T21:15:00Z</dcterms:created>
  <dcterms:modified xsi:type="dcterms:W3CDTF">2026-05-21T21:15:00Z</dcterms:modified>
</cp:coreProperties>
</file>