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294300"/>
            <a:ext cx="685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Существование и единственность в геометрии
</a:t>
            </a:r>
            <a:endParaRPr lang="en-US" sz="3737" dirty="0"/>
          </a:p>
        </p:txBody>
      </p:sp>
      <p:sp>
        <p:nvSpPr>
          <p:cNvPr id="4" name="Text 1"/>
          <p:cNvSpPr txBox="1"/>
          <p:nvPr/>
        </p:nvSpPr>
        <p:spPr>
          <a:xfrm>
            <a:off x="5379725" y="2956550"/>
            <a:ext cx="3584100" cy="14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вопроса: можно ли построить и определяют ли условия ровно один объект?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5380042" y="4674300"/>
            <a:ext cx="35841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именно в школе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геометрии 10 класса часто требуется найти объект по условиям: построить треугольник, определить точку пересечения, найти расстояние, угол или радиус. Важно не только «получить ответ», но и обосновать, что он возможен и единственен. Поэтому существование и единственность — часть строгого доказательства.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существование геометрического объекта
</a:t>
            </a:r>
            <a:endParaRPr lang="en-US" sz="252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согласованность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Существование означает, что фигура или точка с заданными свойствами реально достижимы. В треугольнике это значит, что заданные элементы не противоречат друг другу и образуют допустимую форму.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 точках пересечения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точки пересечения важно наличие хотя бы одной общей точки у двух линий: прямых, либо кривой и прямой. Если общей точки нет, объект «не находится».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Выражаем существование доказательством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доказательствах существование подтверждают построением, ссылкой на теорему или анализом условий. Так ответ становится полным, а не предположением.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единственность в геометрической задаче
</a:t>
            </a:r>
            <a:endParaRPr lang="en-US" sz="2507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Единственность означает, что объект с заданными свойствами существует только в одном виде, с точностью до совмещения. Для построений это особенно важно: могут быть и зеркальные варианты.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условия полностью фиксируют искомую фигуру или точку, то любые допустимые построения приводят к одному результату. Тогда «получить ответ» означает получить именно единственный ответ.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единственность нарушена, задача имеет несколько допустимых ответов, и каждый из них удовлетворяет исходным условиям. Это требует учитывать все варианты, а не выбирать первый попавшийся.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единственность дополняет существование: она объясняет, определяют ли условия один объект или оставляют свободу выбора. Без неё ответ может быть формально правильным, но неполным.
</a:t>
            </a:r>
            <a:endParaRPr lang="en-US" sz="119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8812" y="1254037"/>
            <a:ext cx="2374575" cy="1882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Существование и единственность: различие на геометрических примерах
</a:t>
            </a:r>
            <a:endParaRPr lang="en-US" sz="248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отличить «есть ли решение» от «сколько решений допускают условия».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могут быть: (1) несовместимыми (решений нет), (2) совместимыми, но не фиксирующими ответ (решений несколько), либо (3) совместимыми и полностью определяющими объект (решение единственно).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формулировок тем «существование/единственность».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2951" y="2132400"/>
            <a:ext cx="578700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6571" y="1466300"/>
            <a:ext cx="578700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6055" y="2242435"/>
            <a:ext cx="578700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43723" y="1479290"/>
            <a:ext cx="690900" cy="552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проверка полноты ответа
</a:t>
            </a:r>
            <a:endParaRPr lang="en-US" sz="3438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«найти», но и «убедиться»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задача считается содержательной, когда выяснены возможность построения и число решений. Одна и та же формулировка может привести к одному ответу, двум симметричным или вообще не дать решений.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 задачах на построение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построениях особенно заметно, что ответ зависит от взаимного расположения фигур. Например, окружность может пересекать прямую, касаться или не иметь общих точек. Без проверки вывод будет неточным.
</a:t>
            </a:r>
            <a:endParaRPr lang="en-US" sz="1002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Снимаем риск случайных решений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проверить условия на совместимость и определённость, можно получить ответ, который не удовлетворяет всем требованиям или не отражает реальную геометрию. Проверка делает рассуждение строгим.
</a:t>
            </a:r>
            <a:endParaRPr lang="en-US" sz="963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Единственность превращает гипотезу в доказательство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условия гарантируют ровно один результат, это нужно обосновать. Тогда решение перестаёт быть догадкой: оно становится доказанным и соответствует заданной формулировке задачи.
</a:t>
            </a:r>
            <a:endParaRPr lang="en-US" sz="95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геометрической задачи
</a:t>
            </a:r>
            <a:endParaRPr lang="en-US" sz="2247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→ существование → перебор вариантов → вывод о количестве решений
</a:t>
            </a:r>
            <a:endParaRPr lang="en-US" sz="90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44562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Существование треугольника по данным сторонам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55350" y="45142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«правильные» длины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существования треугольника с тремя сторонами требуется неравенство треугольника: сумма любых двух сторон больше третьей. Это условие обеспечивает допустимую геометрическую форму.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12550" y="208427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все три неравенства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хотя бы одно из неравенств нарушено, построить треугольник нельзя: отрезки не могут сложиться в замкнутую фигуру. Тогда существование отсутствует.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98925" y="371712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Пример, где всё совпадает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3, 4 и 5 удовлетворяют неравенствам треугольника, значит треугольник существует. По ним можно выполнить построение и получить реальную фигуру.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Единственность треугольника по трём сторонам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треугольник существует, то по трём сторонам он определяется единственным образом с точностью до равенства. Это содержание признака равенства треугольников по трём сторонам.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Любые два треугольника с одинаковыми длинами соответствующих сторон равны: совпадают по форме и размерам. Поэтому различия остаются только в выборе положения на плоскости.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это означает, что возможна зеркальная перестановка, но геометрически это один и тот же треугольник «по смыслу равенства». Условия полностью фиксируют результат.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две линии «встречаются»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 могут пересекаться ровно в одной точке, быть параллельными (общих точек нет) или совпадать (общих точек бесконечно много). На рисунке это легко отличить по положению в плоскости и направлению прямых.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 прямая: три характера общего
</a:t>
            </a:r>
            <a:pPr algn="ctr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 окружность могут иметь две общие точки — если прямая пересекает окружность, — или одну общую точку при касании. Есть и третий случай: прямая расположена так, что общих точек не возникает. Эти ситуации напрямую отражают число решений.
</a:t>
            </a:r>
            <a:endParaRPr lang="en-US" sz="1116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окружности: пересечение, касание и совпадение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окружности могут пересекаться в двух точках, касаться (имеется одна общая точка) или вообще не иметь общих точек. Если же окружности совпадают, общих точек бесконечно много. Такой «классификационный взгляд» помогает предсказывать ответы до вычислений.
</a:t>
            </a:r>
            <a:endParaRPr lang="en-US" sz="107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интуиция: пересечения, касания и отсутствие общих точек
</a:t>
            </a:r>
            <a:endParaRPr lang="en-US" sz="221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решений в зависимости от положения прямой и окружности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задаче требуется найти точки пересечения прямой с окружностью, то число решений напрямую совпадает с числом общих точек.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классифицировать ситуацию: секущая даёт два решения, касательная — одно, внешнее положение — ни одного.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геометрии (свойства взаимного положения прямой и окружности), без внешних источников.
</a:t>
            </a:r>
            <a:endParaRPr lang="en-US" sz="60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068" y="1793917"/>
            <a:ext cx="298965" cy="341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0713" y="3238872"/>
            <a:ext cx="341674" cy="341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2306" y="2571150"/>
            <a:ext cx="298965" cy="3416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98256" y="3908754"/>
            <a:ext cx="427092" cy="3416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 циркулем и линейкой как проверка существования
</a:t>
            </a:r>
            <a:endParaRPr lang="en-US" sz="2735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44961" y="1796090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по центру и радиусу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окружности возможно всегда при заданном центре и положительном радиусе: окружность существует как множество точек, равноудалённых от центра на данное расстояние.
</a:t>
            </a:r>
            <a:endParaRPr lang="en-US" sz="836" dirty="0"/>
          </a:p>
        </p:txBody>
      </p:sp>
      <p:sp>
        <p:nvSpPr>
          <p:cNvPr id="10" name="Text 3"/>
          <p:cNvSpPr txBox="1"/>
          <p:nvPr/>
        </p:nvSpPr>
        <p:spPr>
          <a:xfrm>
            <a:off x="844961" y="3241037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Серединный перпендикуляр к отрезку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любого ненулевого отрезка серединный перпендикуляр существует. Через середину отрезка проходит ровно одна прямая, перпендикулярная отрезку, и она задаёт множество точек.
</a:t>
            </a:r>
            <a:endParaRPr lang="en-US" sz="836" dirty="0"/>
          </a:p>
        </p:txBody>
      </p:sp>
      <p:sp>
        <p:nvSpPr>
          <p:cNvPr id="11" name="Text 4"/>
          <p:cNvSpPr txBox="1"/>
          <p:nvPr/>
        </p:nvSpPr>
        <p:spPr>
          <a:xfrm>
            <a:off x="4355186" y="2573317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 отрезок: базовые операции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Линейкой проводят прямую по двум заданным точкам и откладывают отрезок нужной длины. Эти операции задают опорные геометрические объекты и проверяют непротиворечивость условий.
</a:t>
            </a:r>
            <a:endParaRPr lang="en-US" sz="836" dirty="0"/>
          </a:p>
        </p:txBody>
      </p:sp>
      <p:sp>
        <p:nvSpPr>
          <p:cNvPr id="12" name="Text 5"/>
          <p:cNvSpPr txBox="1"/>
          <p:nvPr/>
        </p:nvSpPr>
        <p:spPr>
          <a:xfrm>
            <a:off x="4355200" y="3910922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угла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существует для любого ненулевого угла: она делит угол на две равные части. По построению можно затем проверить, требуется ли одно решение или допускаются варианты.
</a:t>
            </a:r>
            <a:endParaRPr lang="en-US" sz="83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единственности в геометрических построениях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Единственность возникает, когда данные фиксируют объект без «свободы выбора». Тогда допустимый элемент определяется однозначно, и полученная конструкция не допускает зеркально-симметричных вариантов как разных решений.
</a:t>
            </a:r>
            <a:endParaRPr lang="en-US" sz="1145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Серединный перпендикуляр к отрезку единственен: через середину проходит только одна прямая, перпендикулярная данному отрезку. Значит, множество точек на равных расстояниях от концов определяется однозначно.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угла также однозначна, а прямая через заданную точку, перпендикулярная заданной прямой, определяется точно. Если же задаётся лишь «место точек», единственность может нарушаться.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равенства треугольников как источник единственности
</a:t>
            </a:r>
            <a:endParaRPr lang="en-US" sz="2304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равенства по трём сторонам, по стороне и двум прилежащим углам, а также по двум сторонам и углу между ними задают строгую «жёсткость» формы треугольника.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это позволяет доказывать единственность неизвестных элементов: высоты, медианы, биссектрисы, сторон и углов. Достаточно показать, что два кандидата равны соответствующими признаками.
</a:t>
            </a:r>
            <a:endParaRPr lang="en-US" sz="114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задаче даны наборы величин, попадающие под эти признаки, то любой построенный треугольник с такими данными совпадает с другим. Тем самым число геометрических вариантов сокращается до одного.
</a:t>
            </a:r>
            <a:endParaRPr lang="en-US" sz="1088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равенство треугольников работает как универсальный инструмент строгого вывода: любые два решения, удовлетворяющие исходным данным, оказываются одним и тем же треугольником по всем элементам.
</a:t>
            </a:r>
            <a:endParaRPr lang="en-US" sz="114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Существование и единственность на координатной плоскости
</a:t>
            </a:r>
            <a:endParaRPr lang="en-US" sz="272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3372825"/>
            <a:ext cx="17964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фигур уравнениями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координатной плоскости точки, прямые и окружности часто задаются уравнениями. Проверка существования сводится к вопросу: имеет ли система уравнений хотя бы одно решение.
</a:t>
            </a:r>
            <a:endParaRPr lang="en-US" sz="944" dirty="0"/>
          </a:p>
        </p:txBody>
      </p:sp>
      <p:sp>
        <p:nvSpPr>
          <p:cNvPr id="10" name="Text 3"/>
          <p:cNvSpPr txBox="1"/>
          <p:nvPr/>
        </p:nvSpPr>
        <p:spPr>
          <a:xfrm>
            <a:off x="2219443" y="2892341"/>
            <a:ext cx="17964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пересечений прямых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 могут иметь одну общую точку (если угловые коэффициенты различны), либо не иметь общих точек (если прямые параллельны), либо иметь бесконечно много общих точек (если прямые совпадают).
</a:t>
            </a:r>
            <a:endParaRPr lang="en-US" sz="944" dirty="0"/>
          </a:p>
        </p:txBody>
      </p:sp>
      <p:sp>
        <p:nvSpPr>
          <p:cNvPr id="11" name="Text 4"/>
          <p:cNvSpPr txBox="1"/>
          <p:nvPr/>
        </p:nvSpPr>
        <p:spPr>
          <a:xfrm>
            <a:off x="4258885" y="2430300"/>
            <a:ext cx="17964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прямой и окружности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прямой и окружности возможны 0, 1 или 2 общие точки. Соответственно, задача на нахождение точек пересечения может иметь отсутствие решений, одно решение или два решения.
</a:t>
            </a:r>
            <a:endParaRPr lang="en-US" sz="868" dirty="0"/>
          </a:p>
        </p:txBody>
      </p:sp>
      <p:sp>
        <p:nvSpPr>
          <p:cNvPr id="12" name="Text 5"/>
          <p:cNvSpPr txBox="1"/>
          <p:nvPr/>
        </p:nvSpPr>
        <p:spPr>
          <a:xfrm>
            <a:off x="6308035" y="1949750"/>
            <a:ext cx="17964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Графическая интерпретация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метод делает классификацию наглядной: по графику видно взаимное расположение и легче контролировать единственность. Итог подтверждается решением соответствующих уравнений.
</a:t>
            </a:r>
            <a:endParaRPr lang="en-US" sz="92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единственности нет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Единственность может исчезать из‑за симметрии условий: часто одинаковые ограничения допускают зеркально отражённые варианты. Тогда решения различны, хотя оба удовлетворяют заданным величинам.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данных тоже приводит к множеству ответов. Например, если известны только расстояния до двух точек, искомое место точек образует серединный перпендикуляр, а не одну точку.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 наличии окружности задача даёт несколько точек на ней: точек пересечения может быть две, одна или ни одной — в зависимости от дополнительных ограничений. В этом случае отсутствие единственности согласуется с условием.
</a:t>
            </a:r>
            <a:endParaRPr lang="en-US" sz="114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Корректность геометрической задачи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Корректная задача в школьной формулировке имеет либо существующее и единственное решение, либо явно описанный набор всех решений. Если условия противоречат друг другу, решение не существует вовсе.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данных недостаточно, ответ становится неоднозначным: одному набору ограничений могут соответствовать несколько геометрических объектов. Тогда цель задачи — перечислить возможные варианты или их характеристики.
</a:t>
            </a:r>
            <a:endParaRPr lang="en-US" sz="1133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геометрии 10 класса корректность проверяют через неравенства (например, согласованность длин), признаки равенства фигур и свойства параллельности и перпендикулярности.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Дополнительно анализируют взаимное расположение линий и окружностей: число пересечений напрямую влияет на количество допустимых решений и помогает выявить скрытую множественность.
</a:t>
            </a:r>
            <a:endParaRPr lang="en-US" sz="119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доказывают существование и единственность в геометрии
</a:t>
            </a:r>
            <a:endParaRPr lang="en-US" sz="2211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условий возможности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обосновывают существование: через явное построение, ссылку на теорему или проверку того, что условия не противоречат друг другу. Часто опираются на неравенства и допустимость параметров.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всех вариантов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рассматривают возможные случаи взаимного расположения. Цель — отделить ситуацию с одним пересечением от случаев с двумя, а также выявить параметры, при которых решения исчезают.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 единственности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доказать единственность, сравнивают любые два предполагаемых решения и показывают их совпадение. Если находятся два различных допустимых объекта, единственность опровергается.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6417" y="2132400"/>
            <a:ext cx="578700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8231" y="1466300"/>
            <a:ext cx="578700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9258" y="2282400"/>
            <a:ext cx="578700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4488" y="1466300"/>
            <a:ext cx="578700" cy="57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13053" y="2192325"/>
            <a:ext cx="578700" cy="57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идеи для запоминания в теме
</a:t>
            </a:r>
            <a:endParaRPr lang="en-US" sz="3547" dirty="0"/>
          </a:p>
        </p:txBody>
      </p:sp>
      <p:sp>
        <p:nvSpPr>
          <p:cNvPr id="9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7662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Существование — есть ли объект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Существование отвечает на вопрос «можно ли построить или найти?»: у условий есть как минимум один геометрический смысл. Проверка опирается на совместимость ограничений и число общих точек.
</a:t>
            </a:r>
            <a:endParaRPr lang="en-US" sz="1002" dirty="0"/>
          </a:p>
        </p:txBody>
      </p:sp>
      <p:sp>
        <p:nvSpPr>
          <p:cNvPr id="11" name="Text 3"/>
          <p:cNvSpPr txBox="1"/>
          <p:nvPr/>
        </p:nvSpPr>
        <p:spPr>
          <a:xfrm>
            <a:off x="2076313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Единственность — задают ли условия ровно один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Единственность означает, что допустимым оказывается только один объект (с учётом равенства). Её доказывают через признаки равенства и анализ, исключающий симметричные варианты как разные решения.
</a:t>
            </a:r>
            <a:endParaRPr lang="en-US" sz="909" dirty="0"/>
          </a:p>
        </p:txBody>
      </p:sp>
      <p:sp>
        <p:nvSpPr>
          <p:cNvPr id="12" name="Text 4"/>
          <p:cNvSpPr txBox="1"/>
          <p:nvPr/>
        </p:nvSpPr>
        <p:spPr>
          <a:xfrm>
            <a:off x="3764987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как основной полигон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задачах критерии существования и единственности проявляются в треугольниках. Здесь особенно полезны неравенство треугольника и признаки равенства треугольников для строгого вывода.
</a:t>
            </a:r>
            <a:endParaRPr lang="en-US" sz="958" dirty="0"/>
          </a:p>
        </p:txBody>
      </p:sp>
      <p:sp>
        <p:nvSpPr>
          <p:cNvPr id="13" name="Text 5"/>
          <p:cNvSpPr txBox="1"/>
          <p:nvPr/>
        </p:nvSpPr>
        <p:spPr>
          <a:xfrm>
            <a:off x="5483038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Окружности и касание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работе с окружностями число решений связывают с взаимным расположением: две точки пересечения, касание или отсутствие общих точек. Это помогает сразу классифицировать ответ.
</a:t>
            </a:r>
            <a:endParaRPr lang="en-US" sz="1085" dirty="0"/>
          </a:p>
        </p:txBody>
      </p:sp>
      <p:sp>
        <p:nvSpPr>
          <p:cNvPr id="14" name="Text 6"/>
          <p:cNvSpPr txBox="1"/>
          <p:nvPr/>
        </p:nvSpPr>
        <p:spPr>
          <a:xfrm>
            <a:off x="7155201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 и координаты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 и линейка дают конструктивные способы проверки существования, а координаты переводят вопросы в поиск решений уравнений. Вместе эти подходы формируют полный, не поверхностный ответ.
</a:t>
            </a:r>
            <a:endParaRPr lang="en-US" sz="10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103403"/>
            <a:ext cx="9144000" cy="30360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03350" y="307700"/>
            <a:ext cx="7737300" cy="8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строгий геометрический ответ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155750" y="1229875"/>
            <a:ext cx="48324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существования и единственности превращает решение из «найдено» в «обосновано»: мы знаем, сколько допустимых вариантов существует и почему именно этот ответ является правильным для условия.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2026-05-13T11:16:53Z</dcterms:created>
  <dcterms:modified xsi:type="dcterms:W3CDTF">2026-05-13T11:16:53Z</dcterms:modified>
</cp:coreProperties>
</file>