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земноводных весной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лягушки, жабы и тритоны возвращаются к воде.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— удивительные животные, которые умеют жить в двух мирах. Весной они особенно заметны у воды, где ищут влажные, тихие и безопасные места для жизни и потомства.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и в воде, и на суше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после зимы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укрытие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земноводные прячутся в норах, под листьями, в иле и других укромных местах, где им не страшен холод.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тепло
</a:t>
            </a:r>
            <a:pPr algn="ctr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начинает греть сильнее, животные постепенно просыпаются. Сначала они двигаются медленно, будто ещё зевают после долгого сна.
</a:t>
            </a:r>
            <a:endParaRPr lang="en-US" sz="1292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вылазки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земноводные выходят наружу и ищут влажные места. Для них особенно важны первые лужи, пруды и канавы.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весенних дел
</a:t>
            </a:r>
            <a:pPr algn="ctr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они встречают друг друга, ищут партнёров и готовятся к появлению икры. Весна для них начинается очень активно.
</a:t>
            </a:r>
            <a:endParaRPr lang="en-US" sz="1385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земноводным нужна влага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помогает дышать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земноводных кожа тонкая и влажная. Она помогает им дышать, поэтому пересыхание для них опасно и очень неудобно.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мешает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жарком и сухом месте земноводным трудно. Без влаги их кожа быстро теряет нужное состояние, и им становится тяжело жить.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 сырость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они ищут влажную траву, прохладную тень, берега прудов и канавы. Там им спокойнее и безопаснее.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показывает земноводное у воды, где ему легче сохранить влагу и оставаться в хорошем состоянии.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весной можно встретить земноводных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Пруды и озёра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 жабы часто выбирают пруды, озёра и большие лужи. Здесь воды достаточно, а весеннее солнце успевает немного её согреть.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Ручьи и канавы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ручьи и канавы тоже подходят многим земноводным. В таких местах можно найти укрытие и спокойно добраться до воды.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вода с растениями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Тритоны любят спокойную воду, где растут растения. В зарослях им проще прятаться, а икре — оставаться в безопасности.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шум у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весной слышны квакающие голоса и заметно движение в траве. Если присмотреться, можно увидеть очень занятую жизнь.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весенняя жизнь земноводных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весенних событий у земноводных: от тепла и дождя до выхода молодых животных на сушу.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голоса у воды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подают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самцы громко квакают и зовут самок. Их голос — это как весеннее письмо, только очень шумное и совсем без конверта.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4750" y="2213149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свой звук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Лягушки, жабы и тритоны звучат по-разному. Поэтому у пруда можно услышать целый маленький хор, а не один голос.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3431238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становится громким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шумно бывает вечером, когда у воды собирается много животных. Тогда пруд словно превращается в весёлую музыкальную сцену.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икра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078175" y="99670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брачных сигналов самка откладывает икру в воду. Для этого подходят тёплые и спокойные места, где меньше опасностей.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078175" y="2201675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вид икры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лягушки икра похожа на прозрачные желеобразные шарики, а у жабы чаще выглядит как длинные полоски. Это легко заметить.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078175" y="340665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остаётся в воде, а потом из неё появляются маленькие личинки. Так начинается следующий этап жизни земноводных.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головастики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малыши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икры выходят головастики. Сначала они совсем маленькие, но уже умеют плавать и жить только в воде.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жабрами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головастики дышат жабрами. Это помогает им жить под водой, пока они ещё не готовы выйти на сушу.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есть, лапок нет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головастиков есть хвост, а лапок пока нет. Они двигаются в воде быстро и ловко, словно маленькие стрелки.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в начале лета головастики особенно уязвимы. Им нужна чистая вода и спокойное место, чтобы расти без лишних трудностей.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головастика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265162" y="135300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задних лапок
</a:t>
            </a:r>
            <a:pPr algn="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у головастика сначала вырастают задние лапки. Он начинает больше походить на маленькое земноводное.
</a:t>
            </a:r>
            <a:endParaRPr lang="en-US" sz="1179" dirty="0"/>
          </a:p>
        </p:txBody>
      </p:sp>
      <p:sp>
        <p:nvSpPr>
          <p:cNvPr id="11" name="Text 3"/>
          <p:cNvSpPr txBox="1"/>
          <p:nvPr/>
        </p:nvSpPr>
        <p:spPr>
          <a:xfrm>
            <a:off x="6436325" y="1282887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передних лапок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передние лапки. Теперь животное уже может двигаться не только хвостом, но и лапками.
</a:t>
            </a:r>
            <a:endParaRPr lang="en-US" sz="1179" dirty="0"/>
          </a:p>
        </p:txBody>
      </p:sp>
      <p:sp>
        <p:nvSpPr>
          <p:cNvPr id="12" name="Text 4"/>
          <p:cNvSpPr txBox="1"/>
          <p:nvPr/>
        </p:nvSpPr>
        <p:spPr>
          <a:xfrm>
            <a:off x="3265162" y="2430475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уменьшается
</a:t>
            </a:r>
            <a:pPr algn="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постепенно становится короче. Организм меняется, чтобы животному было удобнее жить на суше.
</a:t>
            </a:r>
            <a:endParaRPr lang="en-US" sz="1179" dirty="0"/>
          </a:p>
        </p:txBody>
      </p:sp>
      <p:sp>
        <p:nvSpPr>
          <p:cNvPr id="13" name="Text 5"/>
          <p:cNvSpPr txBox="1"/>
          <p:nvPr/>
        </p:nvSpPr>
        <p:spPr>
          <a:xfrm>
            <a:off x="6436325" y="3564125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суше и 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начинают работать лучше, и молодое земноводное может выходить на берег. Такое превращение называется метаморфозом.
</a:t>
            </a:r>
            <a:endParaRPr lang="en-US" sz="11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земноводные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у кромки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лягушка сидит в траве почти неподвижно, а потом резко бросается вперёд. Так она ловит комаров, мух и жуков. Рядом с водой можно увидеть, как земноводное терпеливо ждёт добычу, будто маленький зелёный охотник.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ужин жабы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Жаба не спешит и двигается медленно, зато умеет ловить слизней, червей и других мелких животных. Вечером она выходит из укрытия и осторожно ищет корм. Для неё влажная земля — настоящая столовая под открытым небом.
</a:t>
            </a:r>
            <a:endParaRPr lang="en-US" sz="976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 и зелёная крошка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Головастики живут в воде и питаются очень маленькой пищей. Они поедают водоросли и мягкие остатки растений. Из-за этого в пруду им нужны чистая вода и спокойное место, где еда есть почти каждый день.
</a:t>
            </a:r>
            <a:endParaRPr lang="en-US" sz="10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опасности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Икру и головастиков могут съесть рыбы, птицы и водные насекомые. Поэтому земноводные выбирают мелкие и тихие места, где малышам легче спрятаться между стеблями и листьями.
</a:t>
            </a:r>
            <a:endParaRPr lang="en-US" sz="1338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Высыхающие лужи
</a:t>
            </a:r>
            <a:pPr algn="l" indent="0" marL="0">
              <a:lnSpc>
                <a:spcPct val="100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лужа может быстро исчезнуть в тёплый день. Если вода уходит слишком рано, головастики остаются без дома и не успевают вырасти. Им нужны места, где влага держится дольше.
</a:t>
            </a:r>
            <a:endParaRPr lang="en-US" sz="1391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масло и грязь портят воду и мешают развитию икры. В таком месте земноводным трудно дышать и расти, поэтому им особенно важны чистые берега и прозрачная вода.
</a:t>
            </a:r>
            <a:endParaRPr lang="en-US" sz="147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5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тёплых дней может снова прийти холод. Тогда земноводные двигаются медленнее, а икре и молодым животным приходится тяжелее. Им помогают укрытия и спокойные водоёмы без резких перемен.
</a:t>
            </a:r>
            <a:endParaRPr lang="en-US" sz="13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помогают земноводным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над водой
</a:t>
            </a:r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Камыш и высокая трава закрывают воду от жаркого солнца. В тени она дольше остаётся прохладной, а икре и головастикам легче пережить тёплый день.
</a:t>
            </a:r>
            <a:endParaRPr lang="en-US" sz="1369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поверхность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Кувшинки и стебли растений делают воду более тихой. Волны становятся слабее, и икринки меньше качает. Это помогает маленьким животным развиваться без лишней тревоги.
</a:t>
            </a:r>
            <a:endParaRPr lang="en-US" sz="1221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Прятки от врагов
</a:t>
            </a:r>
            <a:pPr algn="ctr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зарослях земноводные могут скрыться от птиц и других хищников. Среди листьев и веток они почти незаметны, а значит, у них больше шансов вырасти.
</a:t>
            </a:r>
            <a:endParaRPr lang="en-US" sz="134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высыхания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удерживают влагу у берега и не дают почве быстро пересохнуть. Благодаря этому рядом с водой остаются сырые уголки, которые так нужны весенним земноводным.
</a:t>
            </a:r>
            <a:endParaRPr lang="en-US" sz="12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— мастер прыжка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чаще всего живёт рядом с водой и умеет далеко прыгать. Весной она быстро добирается до пруда или лужи, где можно встретить других лягушек. Её длинные задние ноги помогают ей ловко спасаться и охотиться.
</a:t>
            </a:r>
            <a:endParaRPr lang="en-US" sz="943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Жаба — спокойный путешественник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Жаба выглядит плотнее и двигается медленнее, чем лягушка. Она не так любит длинные прыжки, зато уверенно идёт к воде по влажной земле. Весной её можно заметить в траве, где она терпеливо ищет укрытие и добычу.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 — хвостатый сосед
</a:t>
            </a:r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 похож на маленького хвостатого ящера, но это земноводное. Весной он держится тихой воды с растениями и осторожно плавает среди стеблей. Его движения плавные, а внешний вид часто удивляет тех, кто видит его впервые.
</a:t>
            </a:r>
            <a:endParaRPr lang="en-US" sz="954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Лягушка, жаба и тритон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жизни земноводных весной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земноводные проходят путь от зимнего укрытия до следующей зимы.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96226"/>
            <a:ext cx="391500" cy="34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земноводные полезны природе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насекомых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Лягушки, жабы и тритоны поедают комаров, мух, жуков и других мелких животных. Благодаря этому в садах и у водоёмов становится меньше назойливых насекомых.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пищевой цепи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земноводные тоже нужны природе. Ими питаются птицы, ужи и некоторые звери, поэтому они помогают поддерживать жизнь многих животных рядом с водой.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 чистой воде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земноводных стало мало, это может быть тревожным знаком. Их жизнь зависит от чистой воды, поэтому они как будто подсказывают, что природе нужна помощь.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часть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земноводные связывают воду, землю и воздух в одну цепочку. Они показывают, что в природе всё связано: исчезнет один вид — изменится и вся местность.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могут помочь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икру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Икру нельзя брать домой или перекладывать в другое место. Даже осторожные руки могут повредить её, а без спокойной воды маленькие животные не смогут развиться.
</a:t>
            </a:r>
            <a:endParaRPr lang="en-US" sz="138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укрытия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разорять влажную траву, кучи листьев и береговые заросли. В таких укрытиях земноводные прячутся днём и спасаются от жары, птиц и других опасностей.
</a:t>
            </a:r>
            <a:endParaRPr lang="en-US" sz="138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шуметь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крики и беготня пугают животных на нересте. Тихий берег помогает самцам и самкам встретиться, а потом спокойно оставить потомство в воде.
</a:t>
            </a:r>
            <a:endParaRPr lang="en-US" sz="1383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банки и другой мусор делают берег опасным. Чистый пруд и аккуратная тропинка помогают земноводным жить рядом с людьми без лишнего вреда.
</a:t>
            </a:r>
            <a:endParaRPr lang="en-US" sz="14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весной у водоёма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весенние голоса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пруда весной слышны звонкие крики и кваканье. Самцы зовут самок, и каждый вид звучит по-своему. Если прислушаться, кажется, будто у воды проходит настоящий хор, чуть-чуть смешной и очень шумный.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среди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воды и среди стеблей можно заметить икру. Она выглядит как прозрачные шарики или длинные полоски, которые тихо покачиваются в воде. Это первый признак того, что весенняя жизнь уже началась.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 берегу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влажном берегу легко увидеть прыгающих лягушек, медлительных жаб и маленьких тритонов. Они появляются ненадолго, потом снова скрываются в траве, будто играют в прятки с любопытными наблюдателями.
</a:t>
            </a:r>
            <a:endParaRPr lang="en-US" sz="10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весенние факты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льда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лягушки начинают размножаться почти сразу после того, как с водоёмов сходит лёд. Им хватает первых тёплых дней и подходящей воды, чтобы отправиться к месту нереста.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тритон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у некоторых тритонов окраска становится заметнее. Такой наряд помогает им привлекать внимание в брачный сезон, когда важны тепло, свет и спокойная вода.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Жабы идут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Жабы нередко направляются к воде небольшими группами. Так им проще добраться до тихих мест, где можно отложить икру и спрятаться среди травы.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решает многое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дождь и мягкое солнце помогают земноводным просыпаться и двигаться быстрее. Когда весна капризничает, их жизнь тоже становится труднее, поэтому погода для них очень важна.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— важное время для земноводных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земноводные просыпаются, ищут воду и начинают заботиться о потомстве. Если беречь чистые пруды, влажные места и тишину у берега, этим удивительным животным будет легче жить и расти.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2026-05-25T17:46:05Z</dcterms:created>
  <dcterms:modified xsi:type="dcterms:W3CDTF">2026-05-25T17:46:05Z</dcterms:modified>
</cp:coreProperties>
</file>