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Масштаб: как карта помещает большой мир на лист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помогает уменьшать реальные объекты так, чтобы их можно было читать на карте, плане и чертеже.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карты без масштаба были бы почти бесполезны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Землю невозможно изобразить «как есть» на бумаге. Масштаб уменьшает расстояния в десятки и миллионы раз, делает карты понятными и помогает сравнивать, сколько где находится друг от друга.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слева равно 1, а справа показывает, сколько таких же частей есть в действительности. Так сантиметры связываются с метрами и километрами.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1:100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означает, что расстояние на карте в 100 раз меньше реального.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и математике (общепринятое определение масштаба)
</a:t>
            </a:r>
            <a:endParaRPr lang="en-US" sz="111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639631"/>
            <a:ext cx="4791900" cy="185333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масштаба: как можно записывать одно и то же отношение
</a:t>
            </a:r>
            <a:endParaRPr lang="en-US" sz="253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три формы записи масштаба и поймите, что они показывают одно и то же отношение расстояний.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запись помогает переводить «на бумаге» в «в реальности», просто разными способами.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по географии (классификация видов масштаба)
</a:t>
            </a:r>
            <a:endParaRPr lang="en-US" sz="13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город в разных масштабах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плане квартала хорошо видны дома, дворы, отдельные здания и дорожки. Детали крупные и различимые, поэтому по такой карте удобно ориентироваться и измерять небольшие расстояния внутри района.
</a:t>
            </a:r>
            <a:endParaRPr lang="en-US" sz="1082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План: много подробностей рядом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района остаются в основном главные улицы и крупные ориентиры. А на карте области город занимает совсем небольшую часть, и мелкие элементы уже не различаются так четко.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карты: меньше деталей, но больше охват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и мелкий масштаб: что меняется
</a:t>
            </a:r>
            <a:endParaRPr lang="en-US" sz="3144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территория «помещается» на лист, тем больше деталей удаётся показать, но тем меньше общий охват.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числа после двоеточия масштаб становится мельче: меньше деталей и шире территория на карте.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условным признакам (детали, охват, удобство измерений)
</a:t>
            </a:r>
            <a:endParaRPr lang="en-US" sz="13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численный масштаб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масштабе 1:50 000 1 см на карте соответствует 50 000 см на местности — это 500 м. Смысл один: карта уменьшает расстояние во много раз.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единицы сведены, можно уверенно вычислять реальные расстояния по длине на карте и проверять ответы в задачах.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масштабе 1:100 000 1 см на карте равен 1 км на местности. Чтобы не ошибиться, сравнивайте одно и то же задание в одинаковых единицах.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перевести расстояние по масштабу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шагам связывает измерение на карте и реальное расстояние.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переводить именованный масштаб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записано 1 см — 2 км, то 4 см на карте означают 8 км на местности. Здесь умножение получается сразу без лишних переводов.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Именованный масштаб помогает быстро решать учебные задачи, потому что связь между сантиметрами и метрами указана прямо в записи.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записано 1 см — 500 м, то 7 см соответствуют 3 км 500 м. Удобно следить за тем, как накапливаются метры и километры.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маршрут на картах разного масштаба
</a:t>
            </a:r>
            <a:endParaRPr lang="en-US" sz="3069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маршрута в реальности остаётся 8 км, меняется лишь то, как он «умещается» на листе. Поэтому линии на разных картах выглядят по-разному.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уменьшением масштаба изображение становится компактнее: на бумаге маршрут занимает меньше места, а детали местности передаются хуже.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условным линейным длинам на бумаге для масштаба (при фиксированной реальной длине 8 км)
</a:t>
            </a:r>
            <a:endParaRPr lang="en-US" sz="134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масштаб встречается в жизни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превращает миллионы метров в понятные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географических картах масштаб помогает «уменьшить» реальную территорию так, чтобы она поместилась на листе. Благодаря этому можно сравнивать расстояния между городами, понимать, где находятся реки и дороги, и ориентироваться по отметкам и расстояниям.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и схемы города: важно не расстояние, а читаемость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метро тоже используют масштаб, но часто в упрощённом виде: главное — показать связи между станциями и направления. Планирование поездки становится легче, когда наглядно видно, как меняется маршрут и где удобнее пересесть.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 макеты: точность в строительстве и моделировании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архитектуре и инженерии масштаб связывает реальные размеры с рисунком или моделью. По чертежам можно заранее оценить пропорции, расположение дверей и окон, а на макетах — «проверить», как будет выглядеть объект в уменьшенном виде.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505865"/>
            <a:ext cx="4791900" cy="20083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масштабов в школьных примерах
</a:t>
            </a:r>
            <a:endParaRPr lang="en-US" sz="2913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выбор масштаба влияет на детализацию и удобство измерений в типичных школьных задачах.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знаменатель, тем больше деталей на рисунке и тем проще делать измерения. Чем больше знаменатель, тем компактнее карта, но мелкие объекты теряются.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«Масштаб» (обобщённые типовые значения).
</a:t>
            </a:r>
            <a:endParaRPr lang="en-US" sz="13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масштабом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смешивают единицы измерения: складывают сантиметры с километрами, не переводя всё к одной системе. Из-за этого ответ получается в разы неверным даже при правильных вычислениях.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путать крупный и мелкий масштаб. Важно помнить: чем больше число после двоеточия, тем мельче масштаб и тем сильнее уменьшение на карте.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точного решения важно действовать по порядку: сначала измерить расстояние на карте, затем перевести единицы так, как требует масштаб, и только после этого выполнять умножение или деление.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измеряют извилистые объекты: дорогу или реку берут «по прямой». Нужно понимать, что реальный путь чаще повторяет изгибы, поэтому измерение лучше делать по линии.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задания на масштаб встречаются чаще всего
</a:t>
            </a:r>
            <a:endParaRPr lang="en-US" sz="2581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учебниках пропорции могут отличаться, но чаще всего проверяют умение переводить расстояния между картой и реальностью.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навык — правильно переводить единицы и применять соотношение масштаба. Дополнительно встречаются задания на построение простых планов.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школьных заданий по теме «Масштаб»; точные проценты в учебных материалах могут различаться.
</a:t>
            </a:r>
            <a:endParaRPr lang="en-US" sz="132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построить простой план комнаты в масштабе
</a:t>
            </a:r>
            <a:endParaRPr lang="en-US" sz="2669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основана на переводе реальных размеров в масштаб с опорой на заданный знаменатель.
</a:t>
            </a:r>
            <a:endParaRPr lang="en-US" sz="15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762" y="1542875"/>
            <a:ext cx="419175" cy="55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597325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597325"/>
            <a:ext cx="450000" cy="450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один и тот же объект выглядит по-разному
</a:t>
            </a:r>
            <a:endParaRPr lang="en-US" sz="2594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масштабе 1:5 000 на карте видны дорожки, аллеи и отдельные деревья. В масштабе 1:50 000 остаются общий контур и главные линии, потому что мелкие детали «не помещаются».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уровни детализации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масштаба показывает степень уменьшения. Поэтому один и тот же парк может выглядеть подробно или обобщённо: выбор масштаба решает, что именно будет показано читателю.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уменьшение — меньше информации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мельче масштаб, тем грубее становится измерение по карте: мелкие расстояния трудно различить. Крупный масштаб позволяет точнее сопоставлять размеры объектов с их положением на листе.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измерений зависит от масштаба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 расстояния в путешествиях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масштабу карты можно прикинуть длину маршрута и оценить время в пути. Например, если путь составляет около 12 км, то при обычном темпе это примерно 2 часа ходьбы для большинства школьников.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Туристическая карта обычно показывает не только километры между точками, но и повороты, тропы и перепады местности. Так легче выбрать маршрут и понимать, где возможны более трудные участки.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уменьшается изображение при разных масштабах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после двоеточия растёт, изображение на бумаге уменьшается сильнее. Поэтому крупный объект становится всё более компактным на карте.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график подчёркивает: масштаб управляет степенью уменьшения. Увеличение знаменателя означает большее сокращение размеров на изображении.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для иллюстрации по соотношению записи масштаба (учебная зависимость: чем больше знаменатель, тем сильнее уменьшение).
</a:t>
            </a:r>
            <a:endParaRPr lang="en-US" sz="11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048352"/>
            <a:ext cx="4791900" cy="103589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чтения и вычисления масштаба
</a:t>
            </a:r>
            <a:endParaRPr lang="en-US" sz="2944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формула: расстояние на местности = расстояние на карте × знаменатель масштаба. Перед вычислениями важно привести единицы к одному виду.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ответ, сначала переведи расстояние на карте в «привычные» единицы, затем умножь на знаменатель. Так получается реальная длина на местности.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Обучающие правила из темы «Масштаб» (типовые примеры).
</a:t>
            </a:r>
            <a:endParaRPr lang="en-US" sz="13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о масштабе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показывает, во сколько раз уменьшены реальные объекты на карте или в плане. Он применяется в картах, чертежах и схемах: крупный масштаб даёт больше деталей, мелкий — большую территорию.
</a:t>
            </a:r>
            <a:endParaRPr lang="en-US" sz="156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2026-05-13T00:35:56Z</dcterms:created>
  <dcterms:modified xsi:type="dcterms:W3CDTF">2026-05-13T00:35:56Z</dcterms:modified>
</cp:coreProperties>
</file>