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на Земле и происхождение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клеток до человека разумного: история эволюции Земли.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ключ к пониманию живого мира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объясняет, как возникло разнообразие организмов, почему живые существа похожи по строению и как человек связан с другими приматами.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 ранней Земле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Земля отличалась мощным вулканизмом, частыми ударами метеоритов и крайне нестабильной поверхностью. Эти условия постоянно меняли состав среды и создавали предпосылки для химической эволюции.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Жесткая среда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разряды, ультрафиолетовое излучение и тепло вулканических районов могли запускать реакции между простыми веществами. За счет этого формировались более сложные органические молекулы.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преобладали водяной пар, углекислый газ, азот, метан, аммиак и другие простые соединения. Свободного кислорода почти не было, поэтому жизнь развивалась в анаэробной обстановке.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стадии еще не было клеток, но уже могли возникать вещества, необходимые для будущих систем самовоспроизведения. Именно здесь начинается путь к биологической эволюции.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этап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биологическая история Земли измеряется миллиардами лет и включает несколько крупных переходов, каждый из которых открывал новые эволюционные возможности.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жизни шло не скачком, а через последовательность взаимосвязанных этапов, каждый из которых подготавливал следующий.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шкала и ключевые этапы развития жизни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геохронологии и истории жизни на Земле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жизнь: основные гипотезы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абигенезу, жизнь возникла из неживой материи через последовательное усложнение химических соединений. Сначала образовывались органические молекулы, затем более устойчивые системы, способные к самовоспроизведению. Эта гипотеза связывает химию древней Земли с появлением первых биологических структур.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Абигенез: путь от простого к сложному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1953 году Стэнли Миллер и Гарольд Юри показали, что в условиях, имитирующих древнюю атмосферу, могут образовываться аминокислоты. Их эксперимент стал важным доказательством того, что органические вещества способны возникать естественным путем без участия живых организмов.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Миллера — Юри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гидротермальных источников переносит внимание к подводным районам, где есть тепло, минералы и устойчивые химические градиенты. Такие места могли стать естественными реакторами, в которых происходили первые важные превращения веществ и формировались примитивные предшественники клеток.
</a:t>
            </a:r>
            <a:endParaRPr lang="en-US" sz="1107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 как колыбель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клетки и прокариоты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были самыми древними организмами. Их клетки не имели оформленного ядра и мембранных органоидов, но уже обладали наследственным материалом и способностью к размножению.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археи могли заселять горячие, соленые или бедные кислородом среды. Их простая организация оказалась очень успешной и стала основой дальнейшей эволюции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 экстремальных условиях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древние прокариоты использовали химическую энергию неорганических веществ. Такой способ питания позволял им жить там, где не было света и органических источников пищи.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 атмосфере почти не было кислорода, ранние организмы существовали без аэробного дыхания. Они получали энергию в условиях, которые сегодня были бы губительны для большинства живых существ.
</a:t>
            </a:r>
            <a:endParaRPr lang="en-US" sz="935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Анаэробная жизнь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128" y="1612725"/>
            <a:ext cx="477414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переходы в истории жизни и их значение для дальнейшего усложнения организмов.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инновации появлялись последовательно: каждая новая ступень расширяла среду обитания и повышала уровень организации живого.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развития жизни на Земле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этапы эволюции живого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революция и ее последствия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организмы первыми начали активно выделять кислород в процессе фотосинтеза. Их деятельность постепенно изменила состав атмосферы и стала поворотным моментом в истории биосферы.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анаэробов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ранних форм жизни кислород был токсичен, поэтому накопление этого газа привело к исчезновению значительной части анаэробных организмов и перестройке экосистем.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экран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кислорода сформировался озоновый слой, который начал защищать поверхность Земли от жесткого ультрафиолетового излучения. Благодаря этому живые организмы получили шанс освоить сушу.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свободного кислорода открыло путь к более эффективному энергетическому обмену. Это создало предпосылки для увеличения размеров организмов и усложнения их 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наследственной изменчивостью, отбором и образованием новых видов.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эволюционное изменение
</a:t>
            </a:r>
            <a:endParaRPr lang="en-US" sz="313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 многоклеточность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формы лучше использовали ресурсы среды и легче приспосабливались к изменениям условий. Именно на этой основе позднее возникло огромное разнообразие растений, грибов и животных.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в единый организм позволило разделить функции между специализированными клетками. Это увеличило размеры организмов и усложнило их строение.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многоклеточности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хлоропласты, по эндосимбиотической теории, происходят от древних бактерий. Их включение в состав клетки резко повысило эффективность энергетического обмена и фотосинтеза.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появились позже прокариот и получили ядро, хромосомы и мембранные органоиды. Такая организация сделала возможными более сложные процессы обмена веществ и регуляции.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нового типа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позвоночных расширяла возможности жизни в новых средах и накапливала более сложные приспособления.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воды к суше сопровождался ростом независимости от среды и усложнением организации животных.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появления позвоночных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биологии: эволюция позвоночных; обобщённые данные палеонтологии.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после вымирания динозавров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уничтожило нептичьих динозавров и освободило множество экологических ниш для выживших групп.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 млн лет назад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группы обеспечили шерсть, молочные железы, развитая нервная система, живорождение у большинства видов и забота о потомстве.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признаки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начали активно расселяться, осваивать новые места обитания и увеличивать разнообразие способов питания и размеров тела.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 разнообразие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кисти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кисти помогали уверенно удерживать ветви и точно хватать мелкие объекты в кроне деревьев.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Противопоставленный большой палец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палец, противопоставленный остальным, усиливал точность движений и делал возможным тонкий захват.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кронах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Древесный образ жизни отбирал признаки, полезные для движения среди ветвей, поиска пищи и уверенного маневрирования на высоте.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обоих глаз улучшала оценку расстояния, что было особенно важно при прыжках и перемещении по ветвям.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ранних приматов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древних гомининов к роду Homo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6–7 млн лет назад предки человека и шимпанзе разошлись по разным эволюционным направлениям, что запустило самостоятельную историю гоминин.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линий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расселился далеко за пределы Африки и освоил использование огня, что укрепило его адаптацию к разным природным условиям.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Представителей Homo habilis связывают с первыми относительно простыми каменными орудиями, которые расширяли возможности добычи пищи и защиты.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сочетали прямохождение с небольшим мозгом и приспособленностью к жизни в мозаичных ландшафтах, где чередовались леса и открытые пространства.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78472"/>
            <a:ext cx="4535700" cy="2501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древних людей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от простых орудий и локальных адаптаций эволюция привела к символическому мышлению и развитой культуре.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смену ранним формам приходили виды с более сложным поведением, лучшей адаптацией и развитыми культурными навыками.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антропогенезу; обобщённые данные палеоантропологии.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человека современным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прямохождение освободило руки, повысило обзор местности и сделало возможными перенос предметов, уход за потомством и изготовление орудий.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и абстрактного мышления позволило передавать знания, координировать действия в группе и создавать общие правила поведения.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мышление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до примерно 1350 см³ усилило память, планирование, обучение и способность к решению сложных задач.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кооперация превратила биологические преимущества в культурные: обучение, традиции и технологии стали частью адаптации человека.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кооперация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взаимосвязь природных изменений, поведенческих сдвигов и культурного усложнения в антропогенезе.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и среда сформировали человека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другими приматами особенно заметно в строении кисти, поведении и развитии социальных связей.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отделён от приматов, а представляет их особую линию с наиболее выраженными когнитивными и культурными признаками.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человека и других приматов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сравнительно-анатомические и этологические данные по приматам.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человека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показывают последовательность смены древних людей и наличие переходных форм между разными этапами антропогенеза.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формы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древних гоминин и современного человека согласуется с происхождением в Африке и последующим расселением по миру.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зародышевого развития и совпадение ДНК человека и шимпанзе примерно на 98–99% указывают на близкое родство.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и ДНК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сохраняет общие черты строения с другими приматами, включая план конечностей, зубную систему и особенности черепа.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привела от простейших клеток к человеку разумному, а наше место в природе связано не только с биологией, но и с культурой, ответственностью и выбором будущего.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истории жизни на Земле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2026-06-01T21:57:00Z</dcterms:created>
  <dcterms:modified xsi:type="dcterms:W3CDTF">2026-06-01T21:57:00Z</dcterms:modified>
</cp:coreProperties>
</file>