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экологии: как устроены связи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объясняет, как связаны живые системы и среда их обитания.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9" y="1576187"/>
            <a:ext cx="3114929" cy="2788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знания о живых организмах с реальными вызовами: загрязнением, изменением климата, сокращением видов и рациональным использованием ресурсов. Экология помогает увидеть, как локальные действия влияют на природные системы в целом.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в школьной биологии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экология как наука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рассматривает живую природу на разных уровнях: от отдельной особи до экосистемы. Такой подход позволяет понять, как свойства целого возникают из взаимодействия множества организмов и условий среды.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706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организмы влияют свет, температура, влажность, солёность, состав почвы, наличие пищи и конкуренция. Эти условия определяют, где вид может жить, размножаться и сохранять устойчивую численность.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825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и ниша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показывает территорию распространения вида, а экологическая ниша — его роль и требования к среде. Один и тот же вид может встречаться в разных местах, но только при сходных условиях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44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помогают видам выживать в конкретной среде: одни признаки связаны с добычей пищи, другие — с защитой, переносом холода или засухи. Именно поэтому живые системы не существуют в любых условиях.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06373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закономерности объясняют, почему природные сообщества способны сохраняться при изменениях, но имеют предел устойчивости. Чем точнее согласованы условия среды и потребности организмов, тем стабильнее система.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 единица природы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организмы, неживую среду и связи между ними. Почва, вода, воздух, свет и температура создают условия, в которых формируется жизнь и поддерживается обмен веществом и энергией.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продуцентов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и водоросли создают органические вещества из неорганических. Они образуют основу питания для большинства живых организмов и задают начальный уровень всей трофической системы.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и разрушители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используют готовую органическую пищу, а редуценты разлагают мёртвые остатки. Вместе они обеспечивают передачу энергии по цепям питания и возвращение веществ в среду.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природных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луг, озеро, болото, море и городской парк можно рассматривать как экосистемы. Они различаются составом видов, но в каждой сохраняются связи между организмами и окружающей средой.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однонаправленный перенос энергии по трофическим уровням и её потери на каждом этапе.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движется энергия в экосистеме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организмов выполняют разные функции, но только вместе поддерживают устойчивость природной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продуцентов не возникает первичная органика, без консументов нарушается передача энергии, а без редуцентов прекращается возврат веществ в среду.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компонентов экосистемы по функциям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экосистемы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использует условные значения, чтобы показать, почему верхние уровни пищевой цепи зависят от продуктивности основания пирамиды.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переходе теряется основная часть энергии, поэтому цепи питания коротки, а численность и биомасса обычно уменьшаются к вершине.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экологической пирамиды, учебная модель (условные значения)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энергии по трофическим уровням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900827"/>
            <a:ext cx="542227" cy="4337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природе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входит в состав живого вещества, возвращается в атмосферу при дыхании и разложении, а также выделяется при сжигании топлива. Фотосинтез снова связывает его в органические соединения.
</a:t>
            </a:r>
            <a:endParaRPr lang="en-US" sz="165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становится доступным растениям благодаря бактериям, которые фиксируют его, превращают в соединения почвы и завершают круговорот денитрификацией. Без этих процессов почвенное плодородие резко снижается.
</a:t>
            </a:r>
            <a:endParaRPr lang="en-US" sz="1575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круговорот соединяет океаны, сушу и атмосферу. Испарение, конденсация, осадки и сток непрерывно перераспределяют влагу, а растения возвращают её в воздух через транспирацию.
</a:t>
            </a:r>
            <a:endParaRPr lang="en-US" sz="1705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Замкнутость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показывают, что вещество в природе не исчезает, а переходит из одной формы в другую. Именно поэтому состояние воздуха, почв и воды напрямую влияет на жизнь организмов.
</a:t>
            </a:r>
            <a:endParaRPr lang="en-US" sz="16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стадии перемещения воды между океаном, сушей и атмосферой.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904" y="2407886"/>
            <a:ext cx="2599815" cy="21469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827" y="2407886"/>
            <a:ext cx="2599815" cy="21469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разнообразие работает как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устойчивой экосистеме разные виды выполняют частично сходные функции, поэтому система не разрушается сразу при исчезновении одного звена. Генетическое, видовое и экосистемное разнообразие создают запас прочности, который особенно важен при засухах, болезнях и резких колебаниях температуры.
</a:t>
            </a:r>
            <a:endParaRPr lang="en-US" sz="958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местообитания — разные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водоём и степь отличаются не только набором видов, но и условиями жизни, пищевыми связями, типами почв и режимом влаги. Чем больше таких различий, тем богаче природный ландшафт и тем надёжнее поддерживаются круговорот веществ и обмен энергии.
</a:t>
            </a:r>
            <a:endParaRPr lang="en-US" sz="930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разнообразие сокращается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природные территории упрощаются из-за вырубки, распашки или загрязнения, пищевые связи становятся менее устойчивыми. Виды теряют местообитания, а экосистема хуже реагирует на внешние изменения. Поэтому охрана разнообразия — это не только забота о редких видах, но и о целостности природы.
</a:t>
            </a:r>
            <a:endParaRPr lang="en-US" sz="96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условие устойчивости экосистем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угрозы часто действуют одновременно: например, вырубка лесов усиливает фрагментацию мест обитания, а загрязнение снижает способность видов восстанавливаться.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связан с преобразованием природных территорий, а остальные факторы усиливают уже возникшее сокращение видов.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IPBES и IUCN; схема носит иллюстративный характер.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биоразнообразию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 почв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Выхлопы транспорта, выбросы предприятий и сжигание топлива повышают концентрацию вредных газов и пыли. Это ухудшает качество дыхания, усиливает риск заболеваний и способствует образованию кислотных осадков.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Нефтепродукты, удобрения, моющие вещества и промышленные стоки изменяют состав воды. В результате усиливается «цветение» водоёмов, падает содержание кислорода и гибнут рыбы, беспозвоночные и водные растения.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металлы, пестициды и бытовой мусор нарушают работу почвенных организмов и снижают плодородие. Загрязнённая почва хуже удерживает влагу и может передавать токсины сельскохозяйственным растениям.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7178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редко ограничивается одной средой: вещества переходят из воздуха в воду и почву, а затем попадают в пищевые цепи. Поэтому природоохранные меры должны быть комплексными и постоянными.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отходов требуют разных решений: часть можно возвращать в цикл использования, а опасные материалы нужно собирать отдельно и передавать на специализированную переработку.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сортировка, тем больше материалов возвращается в повторное использование и тем меньше нагрузка на полигоны и окружающую среду.
</a:t>
            </a:r>
            <a:endParaRPr lang="en-US" sz="1177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раздельного сбора и обращения с отходами.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отходов и способы обращения с ними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Земля требуется человечеству при нынешнем уровне потребления.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Footprint Network, Ecological Footprint data.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показывает, что суммарная нагрузка на природу уже превышает её способность к восстановлению. Он помогает связать повседневные привычки с глобальными последствиями.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складывается не только из выбросов: важны также потребление воды, земли и сырья. Поэтому даже «неочевидные» сектора заметно влияют на состояние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вклад дают энергетика и транспорт, но экологический эффект формируется цепочкой взаимосвязанных отраслей.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обобщённым данным международных экологических обзоров.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антропогенного воздействия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экологический проект строится как последовательность действий с измеримым итогом.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проблемы к результату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18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46605"/>
            <a:ext cx="542227" cy="5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46605"/>
            <a:ext cx="542227" cy="5422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меры и заповедные территории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территории с наиболее строгим режимом охраны, где приоритетом остаётся сохранение природных процессов, редких видов и естественных экосистем без интенсивного хозяйственного вмешательства.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сочетают охрану природы и экологическое просвещение, поэтому позволяют сохранять ценные ландшафты, не полностью исключая посещение людей и регулируемый туризм.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защищают отдельные виды, места размножения или важные участки среды обитания, а режим охраны может быть сезонным или частичным.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 биологическом разнообразии и Парижское соглашение задают общие ориентиры для стран, связывая охрану природы с сокращением климатических рисков и ответственным управлением ресурсами.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604" y="3480576"/>
            <a:ext cx="8412621" cy="116659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поведение в повседневной жизни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свет, закрывать кран и рационально использовать отопление — простые действия, которые снижают расход воды и энергии без заметного ухудшения комфорта.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70672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бумаги, пластика, стекла и металла помогает вернуть материалы в переработку. Для успеха важно соблюдать местные правила и не смешивать вторсырьё с остатками пищи.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82570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Многоразовая бутылка, сумка-экомешок и вещи, переданные повторно, сокращают количество мусора. Такой подход особенно полезен там, где часто покупают одноразовые товары.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94467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товаров без лишней упаковки, выбор долговечных вещей и отказ от ненужных покупок уменьшают спрос на сырьё, транспортировку и утилизацию.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06363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маршруты, велосипед, общественный транспорт и совместные поездки снижают выбросы и помогают сделать повседневные привычки менее затратными для природы.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86427"/>
            <a:ext cx="3848986" cy="19754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экологии помогают переводить общие идеи в конкретные решения для школы, дома и города: от уменьшения отходов до сохранения природных местообитаний.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выигрывает не только природа, но и человек: меньше отходов, ниже расход ресурсов и устойчивее среда обитания.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экологические принципы и практики рационального природопользования.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принципы и примеры действий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наука о взаимной зависимости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показывает, что природа работает как единая система: изменяя одно звено, человек неизбежно влияет на остальные. Поэтому сохранение биосферы начинается с осознанных решений каждого.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2026-05-31T22:54:05Z</dcterms:created>
  <dcterms:modified xsi:type="dcterms:W3CDTF">2026-05-31T22:54:05Z</dcterms:modified>
</cp:coreProperties>
</file>