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в сложноподчинённом предложении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придаточное, союзы, союзные слова, интонация и запятые.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9 классе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помогают точно выражать причины, время, условие и цель, а умение находить средство связи и объяснять пунктуацию важно для разбора, сочинений и подготовки к аттестации.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сложноподчинённое предложение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 состоит из главной части и одной или нескольких придаточных. Придаточная зависит от главной и уточняет, дополняет или поясняет её смысл.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СПП соединяются подчинительными союзами, союзными словами и интонацией. Именно они показывают, как связаны события, признаки или сообщения в одном высказывании.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границы между частями СПП обычно обозначаются запятой. Знак препинания помогает увидеть строение предложения и не потерять смысловые отношения между его частями.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оформление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практике чаще всего встречаются слова что, чтобы, когда, если, потому что, который, где, куда и откуда. По ним удобно распознавать вид связи.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связи в СПП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чем отличаются главные средства связи в сложноподчинённом предложении и как они влияют на смысл и пунктуацию.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и союзное слово ведут себя по-разному, а интонация помогает правильно оформить границы частей и поставить запятую.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русскому языку,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725" y="1441080"/>
            <a:ext cx="3515400" cy="3093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соединяют главную и придаточную части предложения. Они показывают зависимость одной части от другой, но сами не отвечают на вопросы и не являются членами предложения.
</a:t>
            </a:r>
            <a:endParaRPr lang="en-US" sz="746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делают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передать причину, цель, условие, время, уступку и сравнение. Поэтому одно и то же действие можно объяснить по-разному, меняя только средство связи.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выражают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особенно часто встречаются потому что, чтобы, если, когда и хотя. Эти союзы легко узнать, когда нужно объяснить, почему произошло событие или при каком условии оно случилось.
</a:t>
            </a:r>
            <a:endParaRPr lang="en-US" sz="773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школьные союзы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союз стоит между частями СПП, а перед придаточной частью ставится запятая. Такая схема помогает увидеть, где заканчивается главное сообщение и начинается пояснение.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в предложении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союз не становится членом предложения, поэтому к нему нельзя задать вопрос как к слову внутри части. Это удобно помнить при синтаксическом разборе.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особенность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смысловые отношения в учебных примерах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отношения чаще всего встречаются в школьных заданиях и помогают строить понятные, логичные предложения.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упражнениях встречаются временные и причинные отношения; остальные типы распределяются более равномерно и появляются реже.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из школьных упражнений по русскому языку, 9 класс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 — это местоимения и наречия, которые одновременно связывают части СПП и остаются членами придаточного предложения. Они помогают не только соединить, но и уточнить смысл.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изъяснительных придаточных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придаточных изъяснительных союзные слова помогают передать содержание мысли, сообщения или вопроса. Они связывают части предложения и одновременно выполняют синтаксическую функцию внутри придаточного.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придаточных места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указать направление или местоположение, союзные слова где, куда и откуда показывают, о каком месте идёт речь. Они сохраняют свою роль внутри придаточной части.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определительных придаточных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придаточных определительных союзные слова уточняют признак предмета. Например, они могут сообщать, какой именно дом, книга или дорога имеются в виду, и отвечают на вопрос.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формы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чаще всего встречаются который, какой, чей, где, куда, откуда, сколько, что и каков. Эти слова легко заметить в предложениях с пояснением предмета или места.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союз от союзного слова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 путать похожие формы в СПП.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определительные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определительные относятся к существительному или словосочетанию в главной части и уточняют его признак. Они отвечают на вопрос какой? и делают описание более точным.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уточняют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придаточные присоединяются союзными словами который, какой, чей, где и куда. Именно союзное слово внутри придаточной части обычно сохраняет свою синтаксическую роль.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присоединяются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Дом, который стоит у реки, построен давно союзное слово который относится к слову дом. Оно не просто соединяет части, но и выполняет роль подлежащего.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определительных придаточных помогает точно находить границы частей и не путать уточнение предмета с сообщением о событии. Это особенно важно при синтаксическом разборе.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изъяснительные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изъяснительные передают содержание мысли, речи, чувства, восприятия или вопроса. Они поясняют, что именно сказано, узнано, понято, замечено или спросено.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раскрывают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506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 обычно зависят от глаголов речи и мысли: сказал, узнал, понял, заметил, спросил. Они отвечают на вопросы косвенных падежей и раскрывают содержание сообщения.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3507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связаны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часто начинаются союзами что, чтобы, ли, как, будто. Союз соединяет части предложения, но сам не является членом придаточной части.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присоединяются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917063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изъяснительное придаточное, нужно найти слово, от которого оно зависит, и проверить, что именно оно поясняет: факт, сообщение, мысль или вопрос.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917075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2024413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Я знаю, что урок начнётся вовремя придаточная часть сообщает, что именно я знаю. Союз что связывает части, но не выполняет роли слова в предложении.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024425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обстоятельственные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показывают, когда происходит действие главной части. Их легко узнать по вопросам когда? как долго? пока? В речи часто встречаются союзы когда, пока, как только.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35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отношения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380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придаточные называют обстоятельство, при котором возможен результат, а уступительные показывают, что действие происходит несмотря на препятствие. Здесь употребляются если, хотя, несмотря на то что.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2382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 уступка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36570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придаточные объясняют, почему произошло действие, а целевые — зачем оно совершалось. Для связи обычно используются потому что, так как, чтобы. Эти значения особенно часты в учебных текстах.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6585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73520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найти вопрос к придаточной части, а затем определить её значение. В предложениях Когда начался дождь, дети вернулись домой и Мы остались дома, потому что шёл сильный снег значение видно по союзу.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473535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наблюдения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86285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 отвечают на вопросы где? куда? откуда? , а придаточные образа действия — как? каким образом? Для них характерны слова где, куда, откуда, как, будто.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186300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образ действия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средства связи
</a:t>
            </a:r>
            <a:endParaRPr lang="en-US" sz="313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связи помогает не только соединить части, но и подсказать смысл придаточной части: вопрос, который к ней ставят, обычно совпадает с её значением.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примерах встречаются временные и причинные отношения, поэтому их нужно узнавать прежде всего.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школьного курса русского языка, 9 класс; обобщение типичных учебных примеров.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слова: сравнение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не перепутать средство связи и верно выполнить синтаксический разбор СПП.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спросить и включить в состав придаточной части как её член, это союзное слово.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9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знаки препинания в СПП
</a:t>
            </a:r>
            <a:endParaRPr lang="en-US" sz="2794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 речи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услышать границу между главной и придаточной частями: в речи перед придаточной обычно появляется короткая пауза, которая подсказывает место запятой на письме.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по структуре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зависит не от самого союза, а от строения предложения и положения его частей. Поэтому важно сначала определить границы главной и придаточной частей.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внутри главной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часть находится внутри главной, она выделяется запятыми с двух сторон. Это помогает не потерять смысл и правильно прочитать предложение вслух.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впереди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придаточная часть стоит перед главной, запятая ставится после неё. В примере Когда начался дождь, дети вернулись домой граница слышится особенно чётко.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СПП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точно определить средство связи, значение придаточной части и нужные знаки препинания.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анализе СПП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союз и союзное слово, особенно в случаях что, когда, где, который. Чтобы не ошибиться, нужно проверить, является ли слово членом придаточной части.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словах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пропускают запятую перед придаточной частью или ставят её не там, где нужно. Сначала следует увидеть границы частей, а уже потом записывать знаки препинания.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запятые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значение нередко путают с условным, а определительное — с изъяснительным. Помогает вопрос к придаточной части и смысл, который она добавляет к главной.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значении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действовать по алгоритму: найти основы, определить средство связи, задать вопрос и проверить роль слова в предложении. Такой порядок уменьшает количество ошибок в разборе.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неточностей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в обычной речи и учебных текстах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 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часто звучат в школьных ответах и инструкциях. Когда ученик объясняет правило или отвечает у доски, ему удобно связывать мысли словами если, потому что, когда. Так речь становится точнее и понятнее для слушателя.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и в сообщении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художественных текстах СПП помогают передать несколько событий сразу. Например, можно сказать, что книга, которую взяли в библиотеке, оказалась интересной, или что друзья пошли в парк, потому что погода была тёплой.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учат строить высказывание последовательно: сначала причина, потом результат; сначала условие, затем действие. Это особенно полезно при написании изложений и сочинений, где важно не разрывать смысл на короткие фразы.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в сложноподчинённом предложении
</a:t>
            </a:r>
            <a:endParaRPr lang="en-US" sz="289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придаточной части влияет на пунктуацию: она может стоять перед главной, после неё или внутри неё, и каждый случай требует своего оформления.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определяется структурой СПП, поэтому один и тот же союз может использоваться в разных позициях без изменения правила.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 русского языка; обобщение типичных случаев из упражнений 9 класса.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средствам связи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вспомнить роль каждого средства связи перед проверочной работой.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достаточно проверить вопрос, роль слова в предложении и место паузы в 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русскому языку, 9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 СПП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делают сложноподчинённое предложение точным и понятным. Если помнить разницу между союзом, союзным словом и интонацией, разбор станет проще, а запятые — понятнее.
</a:t>
            </a:r>
            <a:endParaRPr lang="en-US" sz="156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2026-05-29T08:05:17Z</dcterms:created>
  <dcterms:modified xsi:type="dcterms:W3CDTF">2026-05-29T08:05:17Z</dcterms:modified>
</cp:coreProperties>
</file>