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Эрмск-куучыннынг бўдўмдери: какие бывают сказки
</a:t>
            </a:r>
            <a:endParaRPr lang="en-US" sz="341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сказкам: животные, чудеса, смекалка и богатырская сила.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 читаем сказки на уроке родного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живут в устной памяти народа. Они учат красивой речи, сохраняют яркие слова и показывают, как ценить добро, честность, труд и дружбу.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животных: кто кого перехитрит?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заяц делят лесную дорожку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идёт мягко и уверенно, а заяц то прячется, то выскакивает из-под куста. Они разговаривают как люди, спорят из-за дороги и сразу становятся похожи на соседей по двору. Смешная хитрость и быстрая находчивость делают сцену живой.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ищет смелость, а медведь — покой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старается казаться грозным, но в сказке его часто выдают страх и неловкость. Медведь же идёт тяжёлой поступью, словно большой хозяин леса. От этого история получается и забавной, и очень понятной для маленького слушателя.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будит лес и наводит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в таких сказках не просто птица, а настоящий говорун и помощник. Он громко спорит, предупреждает об опасности и умеет всех разбудить. Благодаря ему даже самый тихий сюжет вдруг становится весёлым и шумным, как утро на дворе.
</a:t>
            </a:r>
            <a:endParaRPr lang="en-US" sz="9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волшебной сказке герой обязательно сталкивается с чудом: у него появляется необычный помощник, волшебный предмет или сила, которой нет у обычных людей.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героя ждут испытания, запреты, трудные выборы и борьба с тем, кто мешает добру. Часто сказка помогает запомнить это повтором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любят числа 3 и 7, а конец обычно радует: добро побеждает, зло уходит, а герой возвращается домой с наградой.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сказки: смешно о привычной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и богатый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бытовой сказке герои живут обычной жизнью, но их достаток и характеры очень разные. Смешно наблюдать, как бедный человек выходит победителем без лишних богатств.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важнее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побеждает не тот, кто громче и сильнее, а тот, кто думает быстрее. Умный герой находит простой выход из трудной ситуации и удивляет всех вокруг.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житейские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похожи на забавный случай из деревенской или домашней жизни. В них много шутки, а в конце всегда ясно, кто был прав, а кто зря доверился.
</a:t>
            </a:r>
            <a:endParaRPr lang="en-US" sz="14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Богатырские сказки: сила, честь и защита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выходит на защиту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в сказке не ищет славы ради похвалы. Он встаёт на защиту людей, когда приходит беда, и идёт навстречу опасности без страха. Его сила соединяется с честью, поэтому его победа кажется особенно справедливой и достойной.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богатыря крепче стали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держат обещание, даже если путь становится тяжёлым. Они помогают слабым, берегут родную землю и не отступают перед врагом. В этих сказках особенно заметно, что смелость без верности слову ничего не стоит.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виды сказок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узнать вид сказки по героям, чудесам и событиям.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герои сказок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снова и снова встречаются Иван, царевич, царевна, старик и старуха. Такие герои помогают сразу узнать сказочный мир и понять, кто будет действовать дальше.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 главным героем появляются лиса, волк и медведь. Одни из них хитрят, другие пугают, а третьи проверяют героя на терпение и смелость.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делают сказку похожей на знакомую тропинку: идёшь по ней и уже ждёшь, что сейчас появится помощник, испытание или важный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числа и повторы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 в сказках встречается особенно часто: три задания, три дороги, три попытки. Оно помогает запомнить события и делает рассказ ритмичным.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и целые действия. Герой может трижды стучать, спрашивать или испытывать удачу, будто сказка сама подсказывает: важный момент уже близко.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постоянные сказочные начала: «жил-был», «в некотором царстве», «долго ли, коротко ли». С них история звучит сразу узнаваемо и таинственно.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сказку похожей на песенку или считалку. Ребёнку легко слушать, следить за сюжетом и потом пересказывать его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сказка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сказка знакомит нас с героем и его обычной жизнью. Потом появляется беда, запрет или поручение, и спокойствие сразу заканчивается. Так начинается настоящее приключение.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герой идёт в путь, встречает помощников и проходит испытания. В конце добро побеждает, герой возвращается домой и получает радость, награду или заслуженный покой.
</a:t>
            </a:r>
            <a:endParaRPr lang="en-US" sz="1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215572"/>
            <a:ext cx="513600" cy="41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часто помогают друг другу в беде, делятся последним и идут к цели вместе. Так ребёнок видит, что дружба поддерживает даже в самых трудных испытаниях.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убегает от опасности, а решается на важный шаг, хотя ему страшно. Сказка показывает: смелость — это умение действовать, когда нужно защитить добро.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добиться успеха, герой часто трудится, ждёт нужного момента и не сдаётся после первых неудач. Сказка убеждает, что упорство помогает пройти длинный путь.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Ложь, жадность и хвастовство в сказке обычно приводят к смешному или печальному концу. Зато честный и добрый герой получает помощь, уважение и заслуженную награду.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помощники и предметы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Помощник появляется тогда, когда герой уже почти не справляется сам. Это может быть птица, конь, мудрый старичок или даже говорящий предмет, который подсказывает верный путь.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Волшебные вещи и добрые советчики делают сказку живой и загадочной. Благодаря им испытание кажется труднее, а победа героя — особенно радостной и заслуженной.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сказочный сюжет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отправляется в путь и встречает помощников, которые не дают ему сбиться с дороги. Иногда он сначала ошибается, но потом учится.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победа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самая трудная часть: нужно пройти испытание, победить врага или разгадать задачу. После этого добро получает заслуженную победу.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награда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возвращается домой другим — более мудрым и сильным. Его ждут награда, радость, мир и добрый итог истории.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живёт обычной жизнью, и всё кажется привычным и тихим. Но скоро появляется беда, запрет или важное поручение.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текстам народных сказок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Тройные повторы, как и повторяющиеся начала, делают сказку легко узнаваемой для слушателя.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привычный для сказки приём трёхкратного повтора, который помогает запомнить сюжет и делает речь звучной.
</a:t>
            </a:r>
            <a:endParaRPr lang="en-US" sz="2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часть народной памяти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хранит старинные представления о доме, дороге, труде и семейном укладе. По ней можно понять, как жили люди, что ценили и чего боялись.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сказочных образах остаются следы повседневной жизни: простая еда, одежда, работа, соседи и обычаи. Поэтому сказка напоминает маленькую память народа, переданную через историю.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волшебной сказке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волшебной сказки: от спокойной жизни героя до возвращения домой с наградой.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сказка отличается от рассказа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сказке возможны чудеса, говорящие звери, волшебные предметы и невероятные события. Рассказ обычно показывает обычную жизнь без таких превращений.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Сказка часто строится на повторах, ярких испытаниях и счастливом конце. Рассказ чаще передаёт одно событие или случай так, как он мог бы произойти в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сказке герои бывают условными, как добрый младший брат или хитрая лиса. В рассказе персонажи обычно изображены более конкретно и похоже на настоящих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разных народов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разных народов встречаются похожие сюжеты: хитрая лиса, смелый юноша, злая мачеха, добрая помощница. Меняются имена и детали, но поступки героев легко узнаются.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 сходство показывает, что людям везде важны одни и те же вещи: добро, ум, верность и поддержка. Сказки помогают увидеть, как близки разные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назови героев, место действия и главную беду. Коротко скажи, с чего начинается история, чтобы слушателю сразу стало понятно, о чём будет сказка.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расскажи основные события по порядку: что сделал герой, кого встретил и какие испытания прошёл. Не пропускай важные шаги, иначе история станет непонятной.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пересказывать сказку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Используй короткие и точные фразы, как аккуратные ступеньки. Старайся не перескакивать с одного события на другое и не смешивать начало с концом.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конце обязательно назови итог: чем всё закончилось для героя. Хороший пересказ звучит ясно, последовательно и помогает узнать сказку даже без книги.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остаётся любимой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сказки по-своему удивляют, смешат и учат, но все они напоминают о доброте, смелости и уме. Поэтому сказочный мир остаётся близким каждому слушателю.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2026-05-21T11:48:17Z</dcterms:created>
  <dcterms:modified xsi:type="dcterms:W3CDTF">2026-05-21T11:48:17Z</dcterms:modified>
</cp:coreProperties>
</file>