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 плоскости: базовые понятия и главные свойства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устроены углы, как их измеряют и где они встречаются.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важны в геометрии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читать чертежи, строить фигуры и решать задачи на плоскости. Без них невозможно понять связи между прямыми, лучами и отрезками, а также увидеть геометрию в окружающих предметах и повседневных ситуациях, например на часах или карте.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которые выходят из одной точки и расходятся в разные стороны. Именно их расположение создаёт геометрическую фигуру, удобную для измерения и построения.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лучей называется вершиной угла. Она служит началом отсчёта, поэтому на чертеже её отмечают особенно точно, чтобы не перепутать угол с другими элементами рисунка.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Лучами, образующими угол, являются его стороны. Они задают границы фигуры и помогают понять, какая часть плоскости относится к самому углу, а какая находится снаружи.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угла находится внутренняя область. Именно она показывает, какую часть плоскости занимает угол, и позволяет отличать его от двух отдельных лучей.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обычно обозначают тремя буквами, например ∠ABC, где средняя буква указывает вершину. Если вокруг вершины нет путаницы, используют и одну букву.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угла на чертеже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легко увидеть вершину угла и две его стороны. Эти элементы помогают точно читать чертёж и понимать, где начинается и заканчивается геометрическая фигура.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плоскости между лучами относится к внутренней области, а всё остальное — к внешней. Такое разделение важно, чтобы не смешивать сам угол с окружающим пространством.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вершины часто ставят дугу или дуги, чтобы показать, какой именно угол нужно рассматривать. Подписи к точкам делают чертёж понятнее и аккуратнее.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рисунок помогает не путать угол с отдельными лучами и правильно читать записи в задачах. Это особенно полезно при решении геометрических упражнений.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величине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видами углов удобно запомнить по характерным значениям: 90° и 180°.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угол; 90° и 180° служат главными опорными точками.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«Углы на плоскости»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 их признаки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градусной мере определить вид угла и подобрать пример.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угла определяется его величиной: достаточно сравнить градусную меру с 90° и 180°.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«Углы на плоскости»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 — основная единица измерения углов.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«Углы на плоскости»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 в градусах с помощью транспортира: важно совместить центр и выбрать правильную шкалу.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измерения угла транспортиром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угла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1425" y="1463852"/>
            <a:ext cx="3623100" cy="33400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8887" y="396769"/>
            <a:ext cx="6729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заданной величины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70850" y="1181928"/>
            <a:ext cx="3924900" cy="55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Луч-основание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луч, от которого будет начинаться построение. Он задаёт направление и помогает точно разместить транспортир перед отметкой нужной величины.
</a:t>
            </a:r>
            <a:endParaRPr lang="en-US" sz="974" dirty="0"/>
          </a:p>
        </p:txBody>
      </p:sp>
      <p:sp>
        <p:nvSpPr>
          <p:cNvPr id="15" name="Text 3"/>
          <p:cNvSpPr txBox="1"/>
          <p:nvPr/>
        </p:nvSpPr>
        <p:spPr>
          <a:xfrm>
            <a:off x="770850" y="19373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транспортира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центр транспортира совмещают с начальной точкой луча, а нулевую отметку — с его стороной. От этого зависит, получится ли нужный угол без смещения.
</a:t>
            </a:r>
            <a:endParaRPr lang="en-US" sz="970" dirty="0"/>
          </a:p>
        </p:txBody>
      </p:sp>
      <p:sp>
        <p:nvSpPr>
          <p:cNvPr id="16" name="Text 4"/>
          <p:cNvSpPr txBox="1"/>
          <p:nvPr/>
        </p:nvSpPr>
        <p:spPr>
          <a:xfrm>
            <a:off x="770850" y="26904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градуса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правильной шкале находят заданное число градусов и делают чёткую отметку. Важно не перепутать шкалы, иначе построенный угол окажется неверным.
</a:t>
            </a:r>
            <a:endParaRPr lang="en-US" sz="970" dirty="0"/>
          </a:p>
        </p:txBody>
      </p:sp>
      <p:sp>
        <p:nvSpPr>
          <p:cNvPr id="17" name="Text 5"/>
          <p:cNvSpPr txBox="1"/>
          <p:nvPr/>
        </p:nvSpPr>
        <p:spPr>
          <a:xfrm>
            <a:off x="770850" y="41966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стоит ещё раз сравнить чертёж с заданием. Аккуратные линии и внимательное чтение делений помогают получить угол нужной величины.
</a:t>
            </a:r>
            <a:endParaRPr lang="en-US" sz="971" dirty="0"/>
          </a:p>
        </p:txBody>
      </p:sp>
      <p:sp>
        <p:nvSpPr>
          <p:cNvPr id="18" name="Text 6"/>
          <p:cNvSpPr txBox="1"/>
          <p:nvPr/>
        </p:nvSpPr>
        <p:spPr>
          <a:xfrm>
            <a:off x="770850" y="34435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луч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полученную отметку проводят второй луч. Он должен выходить из той же начальной точки и проходить точно через обозначенное деление.
</a:t>
            </a:r>
            <a:endParaRPr lang="en-US" sz="10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общую сторону. Их удобно рассматривать вместе, потому что они образуют соседние части одной развернутой фигуры.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стороны смежных углов лежат на одной прямой. Поэтому их сумма всегда равна 180°, и это свойство часто используют в вычислениях.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смежный угол известен, второй находят вычитанием из 180°. Например, при угле 70° второй будет 110°, что легко проверить по чертежу.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помогают находить неизвестные величины в задачах и проверять правильность построений. Это одно из самых полезных свойств в начальной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вертикальный угол известен, второй равен ему по величине. Это позволяет находить неизвестные значения быстро, без дополнительного измерения транспортиром и без лишних построений.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при пересечении двух прямых. Они лежат напротив друг друга, имеют одну общую вершину и образуют две пары равных углов на одном чертеже.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часто видны на схемах с пересекающимися линиями, отрезками и лучами. Их удобно распознавать по положению: они всегда находятся по разные стороны точки пересечения.
</a:t>
            </a:r>
            <a:endParaRPr lang="en-US" sz="11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пересечении прямых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чертеже удобно видеть сразу все связи между четырьмя углами вокруг точки пересечения.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равны, а каждый смежный дополняет известный до 180°; поэтому достаточно знать один угол, чтобы восстановить остальные.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по свойствам вертикальных и смежных углов, 2025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Прилежащие углы и их связь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Прилежащие углы всегда имеют одну и ту же вершину. Это помогает сразу увидеть их на рисунке и не перепутать с углами, расположенными в разных частях чертежа.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углов есть одна общая сторона, которая служит границей между ними. Именно по ней удобно сравнивать соседние части фигуры и отслеживать изменение величины на схеме.
</a:t>
            </a:r>
            <a:endParaRPr lang="en-US" sz="124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пересечения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области прилежащих углов не накладываются друг на друга. Поэтому каждый из них занимает свою часть плоскости, хотя оба угла находятся рядом и тесно связаны.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Прилежащие углы не обязаны образовывать развернутую линию. Это важно помнить, потому что смежные углы — частный случай прилежащих, а не наоборот.
</a:t>
            </a:r>
            <a:endParaRPr lang="en-US" sz="12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окружающих предметах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как наглядная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каждый день показывают разные углы, и по ним легко заметить, как меняется их величина. В положении 3:00 получается прямой угол, а при 6:00 — развернутый. Такая модель помогает связать геометрию с привычным распорядком дня.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дверь и 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Полуоткрытые ножницы образуют острый угол, а широко открытая дверь — тупой. Если раскрыть книгу или тетрадь на ровной поверхности, можно увидеть прямой угол между краем обложки и страницей. Эти предметы делают геометрию почти осязаемой.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заметны в крыше дома, плитке, дорожных знаках и оконных рамах. Они помогают понять, почему предметы выглядят устойчивыми, удобными и аккуратными. Даже простая прогулка по улице превращается в поиск знакомых геометрических фигур.
</a:t>
            </a:r>
            <a:endParaRPr lang="en-US" sz="10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предметы и ситуации помогают узнавать виды углов по их положению.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легко распознавать в повседневных предметах: одна и та же геометрия встречается в часах, дверях, ножницах и других знакомых объектах.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бытовые примеры, использующиеся при изучении углов на плоскости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заданий по теме углов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встречаются задания разного типа: от измерений до коротких задач по готовому чертежу.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проверяются свойства смежных и вертикальных углов, потому что они требуют не только вычисления, но и понимания связей на рисунке.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типичных заданий по теме «Углы на плоскости», 2025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перепроверяют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вычислений не сверить ответ с рисунком, легко пропустить ошибку в построении или чтении делений. Повторный просмотр обычно сразу показывает неточность.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записывают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 найденное число можно оформить неправильно, если забыть указать градусы. Проверка записи помогает избежать потери баллов за неаккуратность, а не за сам способ решения.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смежные и прилежащие углы или не используют свойство суммы смежных углов 180°. Тогда уравнение составляется неверно, и ответ не совпадает с чертежом.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не ту шкалу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транспортиром ученики иногда смотрят на неподходящую шкалу. Чтобы не ошибиться, нужно сначала определить, с какой отметки начинается отсчёт на совмещённой стороне.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элементы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 различать вершину и стороны угла. Из-за этого на рисунке выбирают неверную точку отсчёта и получают неправильный результат уже на первом шаге.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углы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 свойствами углов.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углам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вид угла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задание можно построить на простом рисунке с одним отмеченным углом. Ученик смотрит на величину и сразу решает, острый он, прямой или тупой. Такие короткие примеры удобно использовать для быстрой проверки понимания основных признаков.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 и запиши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задании угол нужно измерить транспортиром и аккуратно записать результат в градусах. Для наглядности подходят значения 30°, 45° и 90°, потому что они легко читаются и помогают заметить, насколько важно точное совмещение инструмента с чертежом.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соседний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задание связывает вычисление с чертежом: один угол известен, а второй нужно найти по свойству смежных или вертикальных углов. Значения 120° и 150° особенно полезны, потому что они показывают переход от острого угла к тупому и тренируют проверку ответа.
</a:t>
            </a:r>
            <a:endParaRPr lang="en-US" sz="11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которые помогают видеть геометрию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 — это не только элемент чертежа, но и способ понять форму предметов, связи на рисунке и решения задач. Зная основные свойства, легче измерять, строить и рассуждать точно.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2026-05-28T23:37:32Z</dcterms:created>
  <dcterms:modified xsi:type="dcterms:W3CDTF">2026-05-28T23:37:32Z</dcterms:modified>
</cp:coreProperties>
</file>