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Эллипс: основное коническое сечение и его свойства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возникает при пересечении конуса плоскостью и описывает постоянную сумму расстояний до двух фокусов.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в курсе геометрии 10 класса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о конических сечениях и аналитической геометрии эллипс связывает координатную плоскость, расстояния между точками, симметрию и уравнения кривых. Его идеи переходят от школы к задачам в астрономии, механике, оптике и архитектуре.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эллипса через фокусы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— это множество точек плоскости, для которых сумма расстояний до двух фиксированных точек F1 и F2 остаётся постоянной. Эти точки называют фокусами.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сумма равна 2a, где a задаёт «размер» кривой: чем больше a, тем шире эллипс относительно его осей.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фокусы сближаются (уменьшается расстояние между F1 и F2), эллипс постепенно становится более «круглым», приближаясь к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эллипса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эллипса — середина отрезка между фокусами. От него удобно отсчитывать ключевые длины и объяснять геометрию кривой симметрично, без перекосов.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ось проходит через фокусы и вершины эллипса; её полная длина равна 2a. Малая ось перпендикулярна большой и имеет длину 2b.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центра до фокуса обозначают c. Тогда выполняется соотношение c² = a² − b², связывающее все полуоси и положение фокусов.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3795" y="2400298"/>
            <a:ext cx="4314082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 параметры эллипса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ключевые параметры эллипса и их геометрический смысл. Рассматривая их вместе, легче понять форму кривой и переходить к уравнениям.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a, b и c взаимосвязаны; они полностью определяют положение фокусов и общий вид эллипса в координатной плоскости.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эллипса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эллипса находится в начале координат, а его оси совпадают с осями Ox и Oy, то уравнение имеет вид x²/a² + y²/b² = 1.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a &gt; b большая ось ориентирована вдоль Ox: эллипс «растянут» по горизонтали. При b &gt; a ориентация меняется — вытягивание происходит вдоль Oy.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Каноническое уравнение позволяет находить координаты точек эллипса и исследовать его свойства алгебраически, переводя геометрию в вычисления.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эксцентриситет влияет на форму эллипса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e при фиксированном a, тем дальше фокусы друг от друга и тем сильнее эллипс отклоняется от окружности, сохраняя центральную симметрию.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подтверждает: эксцентриситет выступает прямой «шкалой вытянутости». Нулевая величина означает окружность, рост e увеличивает неравенство полуосей.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качественного изменения формы по значению e (e = 0; 0,2; 0,5; 0,8).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8213"/>
            <a:ext cx="5237100" cy="17900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2238" y="2182425"/>
            <a:ext cx="5237100" cy="17900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901287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Нить как «хранитель» постоянной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точки-фокуса закрепляют на плоскости. Через них проводят нить так, чтобы её длина оставалась постоянной; затем карандаш удерживают в точках, где сумма расстояний до фокусов сохраняется. Эллипс вырисовывается сам по мере движения карандаша.
</a:t>
            </a:r>
            <a:endParaRPr lang="en-US" sz="1323" dirty="0"/>
          </a:p>
        </p:txBody>
      </p:sp>
      <p:sp>
        <p:nvSpPr>
          <p:cNvPr id="10" name="Text 2"/>
          <p:cNvSpPr txBox="1"/>
          <p:nvPr/>
        </p:nvSpPr>
        <p:spPr>
          <a:xfrm>
            <a:off x="6548275" y="4448800"/>
            <a:ext cx="47850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определения наглядно
</a:t>
            </a:r>
            <a:pPr algn="l" indent="0" marL="0">
              <a:lnSpc>
                <a:spcPct val="100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карандаш перемещается по плоскости, он образует множество положений с одинаковой суммой расстояний до F1 и F2. Тем самым построение буквально подтверждает определение эллипса через фокусы и постоянную «границу условий». 
</a:t>
            </a:r>
            <a:endParaRPr lang="en-US" sz="1394" dirty="0"/>
          </a:p>
        </p:txBody>
      </p:sp>
      <p:sp>
        <p:nvSpPr>
          <p:cNvPr id="11" name="Text 3"/>
          <p:cNvSpPr txBox="1"/>
          <p:nvPr/>
        </p:nvSpPr>
        <p:spPr>
          <a:xfrm>
            <a:off x="688000" y="1027375"/>
            <a:ext cx="108639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эллипса с помощью нити и двух точек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эллипса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схема: от фокусов и постоянной суммы — к набору точек и проверке симметрии.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528" y="2213619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71264" y="2223541"/>
            <a:ext cx="484838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и характерные точки эллипса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ось задаёт «зеркальность» по горизонтали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большой оси эллипс одинаково выглядит в противоположные стороны: если точка лежит слева, то симметричная ей точка справа тоже принадлежит эллипсу.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ось отражает форму по вертикали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ось играет роль второго «зеркала»: отражение относительно неё сохраняет расстояния до фокусов и потому не нарушает определение эллипса.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быстро строить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центра эллипса переводит каждую точку в другую точку кривой. Это позволяет достраивать половину чертежа без лишних вычислений.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5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Вершины: опорные точки на осях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оси расположены две вершины, на малой — ещё две. Именно вершины удобны для контроля параметров и для проверки правильности рисунка или построения в координатах.
</a:t>
            </a:r>
            <a:endParaRPr lang="en-US" sz="15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Фокальное свойство отражения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в любой точке эллипса связана с его фокусами: луч, исходящий из одного фокуса, после отражения от границы эллипса проходит через второй фокус.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«магический» трюк, а геометрическое следствие определения эллипса через постоянную сумму расстояний до фокусов и симметрии кривой относительно осей.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проявляется в эллиптических зеркалах, некоторых акустических устройствах и отдельных оптических схемах, где важно направлять отражённую энергию строго в заданную точку.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эллипса и окружности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отражены различия по ключевым параметрам: окружность соответствует случаю a=b и e=0, а эллипс — a≠b и e&gt;0.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полуоси совпадают, фокусы «схлопываются», симметрия становится более выраженной, а эксцентриситет обнуляется — поэтому окружность выходит как частный случай эллипса.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 (систематизация параметров эллипса и окружности), без внешних измерительных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в астрономии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1609 год — закон Кеплера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Иоганна Кеплера формулируется представление об орбитах: планета движется по эллипсу, а центральное тело находится в одном из фокусов.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фокусе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связывает положение планеты с геометрией: расстояние от планеты до Солнца зависит от того, где она находится на эллипсе относительно фокусов.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для скорости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расстояние до Солнца меняется на разных участках орбиты, различается и скорость движения: модель эллипса объясняет наблюдаемые изменения в движении планет.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в архитектуре и технике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формы и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Эллиптические очертания встречаются в арках, куполах и формах стадионов. Такая конфигурация позволяет рациональнее «раскладывать» нагрузку по поверхности и сохранять выразительные линии.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 на симметрию и удобство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и проектировании эллипс ценят за сочетание симметрии, предсказуемой геометрии и удобства согласования размеров. Это помогает добиваться одновременно прочности, функциональности и эстетики в одном решении.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Параметрическое задание эллипса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удобно описывать параметрами: x=a·cos t и y=b·sin t, где t пробегает значения от 0 до 2π. Тогда каждой величине t соответствует своя точка кривой.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t по окружному «углу» координаты x и y плавно меняются, поэтому построение на координатной плоскости становится механической процедурой: шаг — точка — соединить.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Полуоси напрямую входят в формулы: a управляет размахом по горизонтали, а b — по вертикали. Это облегчает анализ: изменение параметров сразу отражается на форме эллипса.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Параметрический вид широко используют в компьютерной графике и моделировании: он позволяет вычислять координаты, строить траектории и аккуратно задавать опорные точки без решения сложных уравнений.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Эллипсы с разными полуосями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(a,b) при одном и том же центре задают разные «растяжения»: увеличение a расширяет эллипс по горизонтали, а рост b — по вертикали.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нескольких кривых показывает: форма определяется соотношением полуосей, а не одной лишь «шириной»; поэтому важно учитывать и a, и b одновременно.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 визуального сравнения форм (вывод из канонического уравнения эллипса), без внешней статистики.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эллипса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смешение фокусов и вершин. Фокусы — две фиксированные точки, а вершины лежат на осях эллипса и соответствуют максимальным отклонениям по осям.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неверно истолковывают эксцентриситет: он характеризует степень вытянутости и по определению не принимает отрицательных значений. Для эллипса всегда 0&lt;e&lt;1 (при a&gt;b).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путаница большой и малой осей при разных значениях a и b. Большая ось проходит там, где полуось больше: сравнивают a и b, а не только знак в формулах.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проверять связь c²=a²−b² и помнить, что fокусное расстояние c «встроено» в параметры a и b. Тогда каждая величина подтверждает другую.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нужно знать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ключевые зависимости эллипса: уравнение, связь параметров a,b,c и эксцентриситет как мера вытянутости.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образуют «каркас»: зная a и b, можно найти c и e, а затем однозначно восстановить геометрию эллипса и его ключевые свойства.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 по коническим сечениям.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определения к практическим применениям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идей: фокусы → параметры → уравнение → свойства → применение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как связующее звено между теорией и практикой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Эллипс объединяет геометрию, алгебру и прикладные области: его описывают фокусы, оси и уравнение, а затем извлекают практические выводы о движении, отражении и проектировании.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2026-05-12T05:14:03Z</dcterms:created>
  <dcterms:modified xsi:type="dcterms:W3CDTF">2026-05-12T05:14:03Z</dcterms:modified>
</cp:coreProperties>
</file>