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3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Бродский: поэт XX века, изгнанник и Нобелевский лауреат
</a:t>
            </a:r>
            <a:pPr algn="l" indent="0" marL="0">
              <a:lnSpc>
                <a:spcPct val="100000"/>
              </a:lnSpc>
              <a:buNone/>
            </a:pPr>
            <a:r>
              <a:rPr lang="en-US" sz="1689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памяти и ответственности слова.
</a:t>
            </a:r>
            <a:endParaRPr lang="en-US" sz="3003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формировался в позднесоветской культурной среде, где независимый голос легко превращался в вызов. Цензура, самиздат и ленинградская интеллигентская атмосфера определили и его путь, и тон ранней лирики.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под давлением эпохи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родился в Ленинграде в 1940 году. Его детство прошло на фоне войны и послевоенной разрухи, а память о блокаде стала частью его внутреннего опыта и поэтического взгляда.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Полного высшего образования он не получил, рано начал работать и много занимался самостоятельно. Иностранные языки, мировая поэзия и философская литература стали для него настоящей школой.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Самообразование помогло ему выработать широкий культурный кругозор и особую требовательность к слову. Уже в юности это сделало его поэзию интеллектуально насыщенной и стилистически точной.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годы, семья и самообразование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Бродского Ленинград был не просто местом рождения, а главным источником личной памяти. В его стихах город сохраняет следы пережитого времени и утраченного прошлого.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художественное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проспект, каналы, дворы, зимний свет и морская тема создают узнаваемый ленинградский мир. Через него поэт говорит об одиночестве, внутренней свободе и сохранении себя.
</a:t>
            </a:r>
            <a:endParaRPr lang="en-US" sz="1363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Ленинград в биографии и поэтике Бродского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1960-х годов Бродский вошёл в круг ленинградской неофициальной литературы. Его стихи распространялись в самиздате, обходя официальные каналы и широкую цензурную фильтрацию.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Печатных публикаций было мало, поэтому ранняя репутация поэта складывалась в узком кругу читателей. Именно так формировалась его первая аудитория — внимательная и требовательная.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текстах заметны сложный синтаксис, точная ритмика и культурные аллюзии. Эти признаки сразу выделяли его на фоне более привычной советской лирики.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соединял разговорную интонацию с высокой книжной традицией, не упрощая смысл. Благодаря этому его стихи звучали современно, но опирались на глубокую литературную память.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шаги и неофициальная поэзия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 личная биография поэта постепенно становилась частью мировой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Поворотные даты связаны с утратой, перемещением и признанием, а не с литературной карьерой в привычном смысле.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И. А. Бродского: 1940, 1964, 1965, 1972, 1977, 1987, 1996.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жизни Иосифа Бродского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4276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1964: обвинение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Бродского обвинили в тунеядстве, поскольку литературный труд не считался официальной работой. Для поэта это означало не только юридическое преследование, но и публичное унижение.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546232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заседания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стал известен далеко за пределами Ленинграда. На суде особенно остро столкнулись государственное представление о «полезном труде» и право человека на независимое творчество.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18188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Вердикт и ссылка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 отправили в ссылку в Архангельскую область. Этот эпизод не сломал его, но резко усилил ощущение изоляции и цензурного давления.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90144" y="2571749"/>
            <a:ext cx="1953183" cy="1992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резонанс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над Бродским превратился в символ борьбы свободного слова с системой контроля. Позже он стал одной из ключевых страниц истории советской культуры.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1964 года и обвинение в «тунеядстве»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преследования к эмиграции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давление на независимого поэта привело к вынужденному отъезду из СССР.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Преподавание в университетах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в США Бродский работал в университетах и вошёл в академическую среду. Он не только писал, но и активно участвовал в жизни студентов и коллег, передавая опыт чтения поэзии.
</a:t>
            </a:r>
            <a:endParaRPr lang="en-US" sz="1319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 двух языках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продолжал создавать тексты по-русски, а позже обращался и к английскому языку. Это расширяло его аудиторию и показывало, что поэзия может сохранять силу вне родной страны.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разлуки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усилила в его произведениях мотивы утраты родины, одиночества и внутреннего разрыва. Личная история стала частью более широкого размышления о судьбе человека в XX веке.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Бродский стал частью мировой литературы, а не только русской эмигрантской традиции. Его тексты читали как образец высокой поэтической культуры и интеллектуальной независимости.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новая литературная среда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и международное признание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Стокгольмский триумф
</a:t>
            </a:r>
            <a:pPr algn="l" indent="0" marL="0">
              <a:lnSpc>
                <a:spcPct val="100000"/>
              </a:lnSpc>
              <a:buNone/>
            </a:pPr>
            <a:r>
              <a:rPr lang="en-US" sz="34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1987 году Бродский получил Нобелевскую премию по литературе и оказался в центре мирового внимания. Фотографии этой поры показывают человека, который прошёл путь от судебного преследования до признания на высшем культурном уровне.
</a:t>
            </a:r>
            <a:endParaRPr lang="en-US" sz="97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говорящий от имени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подчеркнула не только мастерство Бродского, но и масштаб его тем: время, память, свобода, достоинство. На церемониях и поздних снимках особенно заметна его собранность, дистанция и внутренняя независимость.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Ленинграда к мировой сцене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изображения Бродского создают образ автора, чья биография связала разные страны и языки. В нём соединились ленинградское происхождение, опыт изгнания и статус международного культурного авторитета.
</a:t>
            </a:r>
            <a:endParaRPr lang="en-US" sz="103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Бродского время ощущается как главная сила, перед которой человек уязвим. Поэтому в его стихах так часто возникают память, утрата и попытка удержать внутреннюю опору.
</a:t>
            </a:r>
            <a:endParaRPr lang="en-US" sz="1079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у Бродского связана не только с историей, но и с личным достоинством. Его лирический герой отвечает за собственное слово, даже когда вокруг царят давление и одиночество.
</a:t>
            </a:r>
            <a:endParaRPr lang="en-US" sz="1079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соединяет повседневные детали с философским взглядом: улица, комната, снег или морской пейзаж у него быстро становятся размышлением о жизни, смерти и человеческом выборе.
</a:t>
            </a:r>
            <a:endParaRPr lang="en-US" sz="1079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культура, античные сюжеты и библейские образы расширяют смысл его стихов. Благодаря этому частный опыт превращается у Бродского в разговор о судьбе человека вообще.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Бродского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мотивов показывает, что личный опыт у поэта постоянно переходит в философское размышление и культурный диалог.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задают эмоциональный центр его поэзии: время и изгнание, а остальные мотивы развивают этот смысловой узел.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стихотворениям и эссе И. А. Бродского; интерпретационная тематическая классификация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круг поэзии Бродского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языка использовал Бродский в своей поздней литературной практике, усиливая точность и смысловую плотность текста.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творчестве И. А. Бродского; тексты на русском и английском языках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Двуязычие расширило его поэтический диапазон и показало, что для Бродского язык был не формой украшения, а инструментом внутренней свободы и точного мышления.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40564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хорошо показывают, как поэт связывал личный опыт с историей культуры и философским размышлением.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Палитра тем подтверждает: Бродский писал не только о личном переживании, но и о месте человека в культуре и времени.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Собрания сочинений и библиографические справки об И. А. Бродском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Бродского и их смысловые акценты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83" y="1767994"/>
            <a:ext cx="277578" cy="3172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7768" y="1767993"/>
            <a:ext cx="277579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038" y="3304813"/>
            <a:ext cx="282669" cy="323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522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мышление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эссе Бродский рассматривал стихотворение как точную форму мысли, где важны не декларации, а дисциплина речи, смысловая ответственность и умение назвать опыт без упрощения.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свобода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считал язык пространством внутренней независимости человека. Потеря точности слова, по его мнению, ведёт к потере нравственной и культурной опоры.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эссе постоянно присутствуют европейская литература, философия и история искусства. Так он показывал, что поэт принадлежит не одной стране, а широкой традиции.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писал о том, как индивидуальная память сохраняет достоинство человека. Для него мысль и стиль были способом сопротивляться забвению и духовной пассивности.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эссеистики Бродского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Аудитория, где звучала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американских университетах Бродский читал лекции и обсуждал стихи как живой разговор о смысле слова. На снимках учебная аудитория выглядит неформально: книги, заметки, внимательные слушатели и преподаватель, который требует точности мысли и интонации.
</a:t>
            </a:r>
            <a:endParaRPr lang="en-US" sz="1176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 переводчика и наставника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текстами занимала у Бродского не меньше места, чем собственное письмо. За письменным столом он соединял преподавание, переводы и комментарии к литературе, превращая университетскую среду в пространство культурного посредничества и строгой интеллектуальной работы.
</a:t>
            </a:r>
            <a:endParaRPr lang="en-US" sz="1176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Преподавание и университетская жизнь Бродского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 карте связана с важным этапом биографии: от раннего опыта до международного признания и университетской работы.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образуют не просто маршрут, а историю перемещения между вынужденным разрывом и новой культурной принадлежностью.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И. А. Бродского; места жизни и работы по общедоступным справочным материалам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жизни Бродского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укрепил представление о поэте как о человеке высокой языковой дисциплины. Его интонация, точность ритма и требовательность к слову повлияли на последующие поколения авторов.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расширил границы русской поэзии, соединив классическую форму с личным опытом XX века. Благодаря этому его тексты читаются и как лирика, и как философское размышление.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филологов и читателей Бродский стал примером интеллектуальной независимости. Его наследие изучают как свидетельство того, что литература может сохранять достоинство личности и культурную память.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Бродского на русскую и мировую литературу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5354" y="2755985"/>
            <a:ext cx="4233294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об И. А. Бродском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помогают увидеть главные повороты биографии Бродского и связь личной судьбы с историей литературы.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путь от ленинградского начала к международному авторитету, где творчество оказалось сильнее политических границ.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Бродский: поэт, который научил слышать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Бродский важен сегодня потому, что его поэзия соединяет личную судьбу, исторический опыт и строгую работу языка. Он показывает, что достоинство человека начинается с ответственности за слово.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2026-05-23T18:09:25Z</dcterms:created>
  <dcterms:modified xsi:type="dcterms:W3CDTF">2026-05-23T18:09:25Z</dcterms:modified>
</cp:coreProperties>
</file>