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что это за часть речи и зачем она нужна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делает речь точнее и выразительнее.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 нашей речи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окружают нас каждый день: они помогают уточнить место, время, способ действия и степень признака. В 6 классе эта тема учит точнее разбирать слова и строить грамотные предложения.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наречие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чаще всего уточняет, как совершается действие: быстро, тихо, аккуратно. Оно делает глагол более точным и помогает увидеть, услышать или представить действие яснее.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усиливать или ослаблять другой признак: очень интересный, слишком громко. В таких сочетаниях оно показывает степень проявления качества и делает описание более выразительным.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уточняет признак предмета: яйцо всмятку, кофе по-турецки. Такие примеры встречаются реже, но они показывают, что наречие может связываться не только с действием.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наречиям высказывание становится точнее: можно указать, где, когда и как происходит событие. Поэтому наречия особенно важны в описании, рассказе и объяснении.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наречий и примеры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можно определить, какое значение имеет наречие и к какому разряду оно относится.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Наречные вопросы помогают быстро распознать значение слова и не путать разные разряды наречий.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наречие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вопросам, форме слова и роли в предложении.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называют качество, меру или способ действия. Они отвечают на вопрос, каким образом проявляется признак, и чаще всего помогают сделать речь более точной и выразительной.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указывают на место, время, причину или цель. Они отвечают не столько за качество, сколько за обстоятельства, при которых происходит действие.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наречие нельзя оценивать только по смыслу слова: важно смотреть на его роль в предложении и на вопрос, на который оно отвечает.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определительным относятся быстро, очень, по-новому, а к обстоятельственным — здесь, вчера, сгоряча, нарочно. Эти слова удобно сравнивать при разборе.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смыслу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наречий чаще встречаются в школьных примерах и почему их удобно изучать вместе.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приходится на наречия образа действия; они особенно часто встречаются в описании событий и поведения.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 времени в повседневной речи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 вопросы где? куда? откуда? и помогают точно обозначить положение предмета или направление движения: дома, справа, вдалеке, вверх.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отвечают на вопросы когда? как долго? и указывают, в какой момент или в течение какого срока происходит действие: вчера, скоро, недавно, долго.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инструкциях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часто нужны в сообщениях о событиях, маршрутных объяснениях и коротких инструкциях, потому что без них текст теряет точность и последовательность.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наречия места и времени помогают быстро сориентировать собеседника: показать путь, назвать момент события и избежать лишних уточнений.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этого типа показывают, как именно совершается действие: громко, медленно, аккуратно, дружно. Они помогают увидеть не только сам поступок, но и его характер.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речь точнее в описании поведения, разговора, движения и работы. Без них текст становится сухим и менее выразительным.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образа действия связаны с качественными прилагательными и отвечают на вопрос как? Это удобная подсказка для школьного разбора.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наречий помогают быстрее определить их значение и не путать разряды.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двух крупных групп облегчает разбор слов в предложении и помогает точнее использовать наречия в речи.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увидеть, как меняется один и тот же признак: от обычного проявления к более сильному.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 превосходная степени показывают усиление признака, но образуются не у всех наречий.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примеры для учебных целей.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 наречий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не меняется по родам, числам и падежам. Поэтому слова быстро, вчера, слева и рядом сохраняют одну и ту же форму в разных предложениях.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других частей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неизменяемость помогает отличить наречие от существительного, прилагательного и глагола. У этих частей речи есть формы изменения, а у наречия их нет.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в сравнении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могут изменяться только в степенях сравнения: громко — громче. Но это не делает их склоняемыми или спрягаемыми, как другие части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наречие от похожих слов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помогает понять, к какой части речи они относятся, и не перепутать наречие с существительным или прилагательным.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нужно прежде всего на вопрос и на то, изменяется ли слово по формам.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 предложении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 — обстоятельство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поясняет действие и отвечает на обстоятельственные вопросы. В предложении оно чаще всего выступает обстоятельством, например: Лодка плыла тихо.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сказуемого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входит в состав сказуемого и помогает назвать состояние или оценку. В таких случаях слова холодно, весело, темно звучат как часть предиката.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 глагол, прилагательное или другое наречие, делая высказывание точнее. Благодаря этому предложение становится более выразительным и понятным для читателя.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написание наречия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значении слова, его образовании и проверке по правилам орфографии.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в написании наречий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путают слова навстречу и на встречу, сначала и с начала. Чтобы не ошибиться, нужно определить, является ли это цельным наречием или сочетанием с существительным.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наречия с по- и суффиксами -ому, -ему, -ки, -ьи: по-дружески, по-русски, по-новому. Такое написание нужно узнавать по модели слова.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случаи можно определить на слух или по памяти. Если правило не помогает, лучше обратиться к орфографическому словарю и проверить написание отдельно.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сочетание может писаться по-разному в зависимости от значения. Поэтому важно сначала понять смысл, а уже потом выбирать слитное, раздельное или дефисное написание.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наречия в школьных текстах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заметны в повествовании: они помогают передавать последовательность событий, оценку и детали описания.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текстах встречаются наречия усиления и оценки, а также слова, задающие последовательность действий.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школьных текстов; данные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речи и литературе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показать скорость и ритм происходящего: быстро, медленно, внезапно. Благодаря им читатель лучше чувствует движение событий и понимает, как разворачивается действие.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торжественно, осторожно, тихо создают определённое настроение. В художественном тексте они помогают автору передать атмосферу сцены и отношение к происходящему.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уточняют, как именно совершается действие: громко, аккуратно, дружно. В речи они делают описание конкретным и помогают избежать расплывчатых формулировок.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наречия делают высказывание понятнее и короче. Они особенно полезны в рассказе, объяснении и диалоге, когда важно быстро передать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наречию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вспомнить основные признаки наречия и не перепутать его с другими частями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изменяется и отвечает на наречный вопрос, его можно с большой вероятностью считать наречием.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делает речь точнее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уточнять действие, признак и обстоятельства, поэтому без него речь становится беднее. Знание вопросов, разрядов и правил написания делает чтение, письмо и разбор предложений более уверенными.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2026-05-28T04:52:16Z</dcterms:created>
  <dcterms:modified xsi:type="dcterms:W3CDTF">2026-05-28T04:52:16Z</dcterms:modified>
</cp:coreProperties>
</file>