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«Мороз и солнце, день чудесный…»: музыка зимнего утра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стихотворение Пушкина звучит почти как песня?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звучит как музыка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«Зимнее утро» читается плавно и напевно: в нём слышны ритм, повторы и яркие звуки. Оно помогает понять, как слова могут передавать настроение так же выразительно, как мелодия.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53458"/>
            <a:ext cx="273600" cy="24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42376"/>
            <a:ext cx="273600" cy="243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музыкальность его стихов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Пушкина легко читать вслух, потому что в них чувствуется чёткий, ровный ритм. Он помогает строкам звучать собранно и выразительно, почти как небольшая мелодия.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создаёт картины, которые сразу можно представить: снег, солнце, морозное утро, дорогу. Такие образы делают стихотворение наглядным и запоминающимся, как яркий музыкальный образ.
</a:t>
            </a:r>
            <a:endParaRPr lang="en-US" sz="88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Похожесть на песню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«Зимнем утре» строки движутся плавно, а интонация звучит естественно и живо. Из-за этого стихотворение легко воспринимается как песня, которую хочется читать с выражением.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настроения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умеет передать радость, удивление и восхищение несколькими точными словами. Поэтому его стихи не просто рассказывают о природе, а словно передают её звучание и свет.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строка как яркий музыкальный мотив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стихотворения — «Мороз и солнце; день чудесный!» — звучит очень сильно и радостно. Короткая фраза сразу создаёт ощущение света, свежести и удивления.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легко запоминается, почти как припев. В этих словах уже слышны и холод зимы, и тёплое восхищение утром, которое хочется повторить ещё раз.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движется ритм стихотворения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Пробуждение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звучит радостный взгляд на утро: день начинается ярко, бодро и необыкновенно красиво.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Любование утром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спокойное восхищение зимней картиной: свет, снег и мороз словно выстраиваются в ровный ритм строк.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Движение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стихотворение становится живее: чувствуется путь, бег, поездка и весёлое действие, как в музыкальном марше.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5108" y="1959900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1463" y="1986438"/>
            <a:ext cx="3423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373" y="1986438"/>
            <a:ext cx="3423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4823" y="1986438"/>
            <a:ext cx="3912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звук помогает передать настроение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солнце, снеге и морозе звучат ясно и чисто. Они вызывают ощущение холодного, но очень красивого утра, которое хочется увидеть своими глазами.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Свежие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Шипящие и свистящие согласные помогают услышать зимнюю свежесть. Кажется, будто в словах потрескивает мороз и тихо сверкает снег.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восклицания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звуки и восклицательные фразы делают речь живой и радостной. Из-за этого стихотворение звучит особенно бодро и празднично.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без инструментов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нот можно почувствовать настроение текста. Звучание слов само передаёт радость утра, словно маленькая песенка, которую читает сам поэт.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вчерашней вьюги и сегодняшнего утра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Вчера метель, сегодня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Накануне всё скрывала вьюга: небо было тяжёлым, а снег летел густо и беспокойно. Но утром мир будто изменился по волшебству. Тишина, свет и морозное солнце делают этот день особенно ясным и радостным.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после бурной ночи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представить тёмные тучи и снежную бурю, где почти ничего не видно. А потом — резкий поворот: открытое небо, блеск снега и чистый воздух. Такой переход напоминает смену тревожной и светлой музыкальных частей.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Утро, которое удивляет
</a:t>
            </a:r>
            <a:pPr algn="l" indent="0" marL="0">
              <a:lnSpc>
                <a:spcPct val="115000"/>
              </a:lnSpc>
              <a:buNone/>
            </a:pPr>
            <a:r>
              <a:rPr lang="en-US" sz="5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вчера была непогода, а сегодня всё сияет и спокойно, радость становится ещё сильнее. Пушкин показывает, как после бури особенно заметны красота, покой и солнечный свет. Это утро словно улыбается после капризов зимы.
</a:t>
            </a:r>
            <a:endParaRPr lang="en-US" sz="895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как слушатель и участник утра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Говорящий в стихотворении не стоит в стороне. Он смотрит на зимний день с живым интересом и сразу откликается на его красоту, будто сам проснулся вместе с природой.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просто описывает погоду, а чувствует её перемену. В его словах слышны радость, удивление и желание поделиться хорошим настроением с другим человеком.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голос легко представить в классе: он дружелюбный, открытый и искренний. Поэтому читатель не только слушает текст, но и словно становится участником зимнего утра.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словно приглашает к движению: выйти, увидеть, почувствовать холодный воздух и яркий свет. Из-за этого стихотворение звучит очень живо и по-домашнему тепло.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другу и разговорная интонация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части стихотворения появляется обращение к другу. Из-за этого слова звучат не как рассказ со стороны, а как тёплый разговор между близкими людьми.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становится мягкой и доверительной. Чувствуется, что один человек делится радостью, а не просто описывает красивый пейзаж для всех подряд.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обращение делает стихотворение особенно близким детям. Оно звучит просто, искренне и по-дружески, почти как добрая песня для домашнего чтения.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зима в музыкальном образе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Сияющий зимний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зима не кажется мрачной или суровой. Она светится морозным воздухом, блестящим снегом и ярким солнцем, которое делает пейзаж особенно праздничным. В такой картине чувствуется бодрость и чистота зимнего утра.
</a:t>
            </a:r>
            <a:endParaRPr lang="en-US" sz="785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мелодия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зима в стихотворении звучит почти как музыка: ровно, ясно и легко. Голубое небо, белое поле и деревья в инее складываются в красивую гармонию, где каждая деталь поддерживает общее настроение.
</a:t>
            </a:r>
            <a:endParaRPr lang="en-US" sz="849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свет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образе всё словно движется: мерцает снег, блестит солнце, живёт морозный воздух. Именно поэтому зимний пейзаж у Пушкина кажется не просто картиной, а настоящим звучащим утром, полным света и радости.
</a:t>
            </a:r>
            <a:endParaRPr lang="en-US" sz="807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60185"/>
            <a:ext cx="273600" cy="21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53458"/>
            <a:ext cx="273600" cy="24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42376"/>
            <a:ext cx="273600" cy="24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 стихотворении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 в пути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 скользят по снегу легко и быстро, и от этого строка словно движется вперёд сама. Читатель почти слышит мягкий шорох дороги и чувствует бодрый зимний разгон.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и темп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в стихотворении придают картине живость и силу. Их движение напоминает музыку с чётким ритмом, где каждый шаг звучит уверенно, как весёлый стук копыт.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зовёт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не стоит на месте: она ведёт героев дальше, в морозное утро. Это делает стихотворение похожим на путешествие, где каждое новое слово добавляет движение и свежесть.
</a:t>
            </a:r>
            <a:endParaRPr lang="en-US" sz="854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по снегу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поэт говорит о беге и быстром движении, текст становится особенно энергичным. В воображении возникает зимний темп, похожий на музыку с повтором и лёгким ускорением.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звучат особенно ярко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«мороз», «солнце» и «снег» сразу рисуют зимнюю картину. Они короткие, ясные и будто сверкают на слух, помогая почувствовать холодный воздух и свет утра.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«вьюга», «сани» и «лошади» добавляют движение. С ними стихотворение становится не только красивой картинкой, но и маленьким зимним приключением, которое легко представить.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«друг» делает речь тёплой и близкой. Из-за него стихотворение звучит не как строгий рассказ, а как добрый разговор, в котором хочется улыбнуться.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стихотворение похоже на песню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стихотворения есть ровный ритм, яркое начало и повторяющиеся звуковые рисунки. При чтении вслух строки ложатся друг за другом плавно, словно знакомая мелодия без инструментов.
</a:t>
            </a:r>
            <a:endParaRPr lang="en-US" sz="941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ясные слова помогают читать текст выразительно и почти напевно. Поэтому «Зимнее утро» легко воспринимается как песня, которую можно не только читать, но и слушать.
</a:t>
            </a:r>
            <a:endParaRPr lang="en-US" sz="964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по строфам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звучит удивление и радость: утро кажется необыкновенно ясным, а зимний свет — почти праздничным. Первая строфа открывает стихотворение, как яркая музыкальная заставка.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появляется домашнее тепло и ласковое обращение к близкому человеку. Настроение становится мягче, спокойнее, и читателю хочется остаться в этом светлом зимнем дне подольше.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стихотворение оживляется: в нём слышатся движение, поездка и весёлый ритм. Эта часть напоминает музыку, где темп чуть ускоряется и становится бодрым.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остаётся ощущение свежести, света и счастливого утра. Всё стихотворение звучит как маленькое музыкальное путешествие: от восхищения — к радости и движению.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легко запоминается детям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короткое и построено на простых словах, которые понятны третьеклассникам. Знакомые зимние образы помогают быстро представить картину и удержать её в памяти без труда.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строк работает как подсказка: он помогает запоминать порядок слов и читать их почти без остановок. Получается, будто текст сам ведёт читателя за собой.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начало, добрый тон и весёлая зимняя тема делают произведение очень удобным для заучивания. Оно звучит живо, а значит, не скучает даже самый серьёзный ученик.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красота природы в слове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умел показывать природу живой и близкой человеку: у него времена года, небо, ветер и дорога не просто описаны, а будто разговаривают с читателем. Так природа становится частью чувства.
</a:t>
            </a:r>
            <a:endParaRPr lang="en-US" sz="896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«Зимнем утре» природа звучит особенно музыкально: светло, холодно и звонко. Поэтому стихотворение можно не только читать, но и воспринимать как тонкую зимнюю мелодию.
</a:t>
            </a:r>
            <a:endParaRPr lang="en-US" sz="973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008" y="1986438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376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10048" y="1986438"/>
            <a:ext cx="391200" cy="39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признаки в стихотворении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6015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звуков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звуки делают строки мягкими и запоминающимися. Они создают ощущение мелодии, в которой знакомые элементы возвращаются снова и снова, как припев в песне.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929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Восклицания передают восторг и удивление героя. Благодаря им чтение становится живым и эмоциональным, а стихотворение звучит не спокойно, а радостно и празднично.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633919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звучание строк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чередуются так ровно, что текст легко читать вслух. Это похоже на музыкальную фразу, где каждое слово помогает сохранить ритм и ощущение движения.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произведение особенным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 обычное зимнее утро так, что оно кажется чудом. Пушкин не усложняет картину, но наполняет её светом, свежестью и радостью пробуждения.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образе есть точность: снег блестит, мороз чувствуется, движение слышится. Из-за таких деталей читатель легко видит и почти слышит зимний мир.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и музыкальность вместе делают текст особенно выразительным. Он легко превращается в чтение с настроением, где слово звучит почти как маленькая песня.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нравится детям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нравится узнавать в стихотворении знакомые зимние картины: снег, солнце, мороз и санки. Всё это близко и понятно, как картинка за окном.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 легко чувствовать радость героя, потому что настроение в тексте светлое и дружелюбное. Даже мороз здесь кажется не сердитым, а почти волшебным.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ясные слова помогают не бояться текста и читать его с удовольствием. А ещё в нём есть добрый голос, который словно приглашает в зимнюю прогулку.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зимнего утра у Пушкина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«Зимнее утро» доказывает, что слово тоже может звучать как музыка. Пушкин соединяет ритм, светлые образы и радостное настроение, и стихотворение запоминается надолго.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2026-05-24T20:26:14Z</dcterms:created>
  <dcterms:modified xsi:type="dcterms:W3CDTF">2026-05-24T20:26:14Z</dcterms:modified>
</cp:coreProperties>
</file>