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Европы: общий обзор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 общими корнями и разными путями развития.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 — это пространство на пересечении имперского наследия, социалистического опыта и реформ после 1990 года. География, выход к морям и соседство с крупными центрами силы заметно влияют на экономику, миграции и внешнюю политику.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пересечении историй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не имеет раз и навсегда закреплённой границы: её очертания меняются в зависимости от того, что важнее — карта, история или политика. Поэтому в одних классификациях акцент делают на славянских странах, а в других — на соседстве с Балканами и Балтией.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линия на карте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региона помогает увидеть общие черты, но не стирает различий. Одни государства ближе к Центральной Европе, другие — к Черному морю или постсоветскому пространству, и именно это делает Восточную Европу сложной и многослойной.
</a:t>
            </a:r>
            <a:endParaRPr lang="en-US" sz="955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пространство, разные пути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списки обычно включают Польшу, Чехию, Словакию, Венгрию, Румынию, Болгарию, страны Балтии и часть Балкан. Такой перечень показывает не только близость стран, но и различие их исторического опыта, языков и международных ориентаций.
</a:t>
            </a:r>
            <a:endParaRPr lang="en-US" sz="94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списки — разный фокус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Восточная Европа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Восточную Европу чаще понимали как пространство империй, пограничных территорий и национальных движений. Само название было связано скорее с положением на карте, чем с единым политическим смыслом.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географическое обозначение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внимание сместилось к отдельным странам, их реформам и европейской интеграции. На первый план вышли различия в институтах, уровне жизни и темпах модернизации.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года: национальные траектории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холодной войны термин стал политическим: им обозначали социалистический блок и страны под влиянием СССР. В этот период регион воспринимался прежде всего через идеологическое противостояние.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1945–1991: блоковая логика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понятие Восточной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политических и территориальных изменений XX века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до 1990 года: ключевые переломы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рынку многие страны начали приватизацию государственных предприятий и либерализацию цен. Это ускорило перестройку экономики, но в первые годы вызвало падение производства и социальную напряженность.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 спад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безработица стали заметными проблемами почти во всём регионе. Население столкнулось с резким изменением условий жизни, особенно в промышленно зависимых городах и монопрофильных районах.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издержки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государствах появились новые конституции, независимые центральные банки и национальные валюты. Эти решения закрепляли суверенитет и создавали основы для более устойчивой финансовой политики.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страны начали сближение с европейскими организациями и подписывали первые соглашения о сотрудничестве. Так формировался долгий курс на интеграцию в общеевропейское пространство.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 интеграцию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переход и реформы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2000-е годы у ряда стран ускорился экономический рост, а столицы и крупные города стали центрами модернизации. Инвестиции в дороги, связь и городскую среду усилили связность региона.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модернизация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двигались медленнее, сталкиваясь с зависимостью от внешних рынков, миграцией рабочей силы и неравномерным притоком инвестиций. Разрыв между центрами и периферией сохранялся.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темпы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государств закрепила курс через вступление в ЕС и НАТО, что усилило политическую и экономическую предсказуемость. Для них это стало важным институциональным рубежом.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 евроатлантическая интеграция
</a:t>
            </a:r>
            <a:endParaRPr lang="en-US" sz="1326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регион развивается по разным сценариям: одни экономики быстро осваивают цифровые сервисы и новые отрасли, другие делают ставку на традиционную промышленность и транзитное положение.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будущего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2000-е–сейчас: разные траектории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сохраняются крупные языковые меньшинства и сильные региональные сообщества. Русский, венгерский, румынский, албанский и другие языки заметны в отдельных районах и городах.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 языковая политика в регионе тесно связаны с историей границ, миграций и имперского прошлого. Поэтому соседние страны нередко выбирают разные модели управления и культурной защиты.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обусловленность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региона действуют республики с парламентской или смешанной системой. Это создаёт баланс между избираемыми органами власти и устойчивыми конституционными механизмами.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языки обычно имеют высокий официальный статус и являются важной частью школьного образования, госуправления и публичной жизни. Они выступают символом государственности и исторической преемственности.
</a:t>
            </a:r>
            <a:endParaRPr lang="en-US" sz="1188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языка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 языки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 Эстония образуют компактный балтийский пояс с важными столицами Вильнюсом, Ригой и Таллином. Небольшие по населению страны сумели выстроить заметные центры услуг, логистики и цифровых решений, сохранив при этом собственную региональную идентичность.
</a:t>
            </a:r>
            <a:endParaRPr lang="en-US" sz="94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столицы и сильные центры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Балтийская идентичность формировалась на пересечении лютеранских и католических традиций, а также долгой истории внешних влияний. Это заметно в городской среде, календаре памятных дат и отношении к исторической памяти.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облик региона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Балтии опирается на порты, транзит и информационные технологии. Благодаря близости к морским маршрутам и европейским рынкам здесь быстро развиваются сервисы, связанные с торговлей, транспортом и высокими технологиями.
</a:t>
            </a:r>
            <a:endParaRPr lang="en-US" sz="964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ИТ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Балтия: страны и 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выделяется масштабом рынка, диверсифицированной промышленностью и сильной экспортной ориентацией. Варшава сочетает функции политического центра и крупнейшего делового узла страны.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масштаб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всего кластера важны исторические города, католические традиции и сильная школьная система. Это поддерживает высокий уровень квалификации кадров и устойчивую связь между образованием и экономикой.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 кадровая база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 Словакия опираются на машиностроение, автомобильные кластеры и развитую сеть средних предприятий. Прага и Братислава концентрируют управление, образование и сервисную экономику.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специализация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Центрально-восточный кластер: Польша и соседи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Венгрия, Румыния, Болгария и Хорватия образуют пространство, где Дунай, Карпаты и Адриатика задают разные экономические возможности. При этом столицы остаются главными центрами управления, образования и международных связей.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страны связаны общими для Балкан и Дунайского бассейна задачами: модернизацией инфраструктуры, развитием транспорта и поиском баланса между национальной самобытностью и европейской интеграцией.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вызовы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карта здесь особенно многослойна: рядом существуют православные, католические и смешанные традиции. Это отражается в календаре праздников, архитектуре, семейных обычаях и исторической памяти.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характерно сочетание промышленности, сельского хозяйства, туризма и сферы услуг. Портовые города и дунайские узлы усиливают торговлю, а внутренние районы чаще опираются на аграрное производство и переработку.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экономика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 Дунайский пояс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Беларусь, Украина и Молдова часто рассматриваются как восточное ядро региона. Их крупные города — Минск, Киев и Кишинёв — концентрируют управление, образование и транспорт, но за пределами столиц жизнь устроена иначе. Сельские территории сильнее зависят от агросектора и сезонной занятости.
</a:t>
            </a:r>
            <a:endParaRPr lang="en-US" sz="92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контрасты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культурном плане заметны восточнославянские языки, православные традиции и сильная роль региональной идентичности. Различия между городом и селом отражаются в образе жизни, структуре занятости и даже в повседневной языковой среде.
</a:t>
            </a:r>
            <a:endParaRPr lang="en-US" sz="94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идентичность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стран особенно важны металлургия, машиностроение, сельское хозяйство и транзитные маршруты. Экономика тесно связана с внешними рынками, поэтому состояние дорог, железных дорог и пограничной инфраструктуры влияет на рост не меньше, чем внутренние ресурсы.
</a:t>
            </a:r>
            <a:endParaRPr lang="en-US" sz="94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опора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страны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по-разному встроены в европейские институты и финансовые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в регионе неоднородна: одни страны входят в общие политические и валютные механизмы, другие сохраняют собственные валюты и иные внешнеполитические ориентиры.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здесь меняется в сторону услуг и высокотехнологичных ниш, но промышленная база и аграрное производство по-прежнему остаются важными.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услуг, но промышленность и агросектор сохраняют базовую устойчивость. Технологические кластеры усиливают конкурентоспособность вокруг крупных городов и транспортных узлов.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 основным отраслям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крупные промышленные центры концентрируют рабочие места, университеты и сервисы. Из-за этого внутренняя миграция усиливает разрыв между динамичными агломерациями и периферийными районами.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столиц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и сельские территории чаще сталкиваются с закрытием школ, сокращением транспорта и нехваткой врачей. Это меняет повседневную жизнь и ускоряет социальное расслоение внутри стран.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периферии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молодых специалистов особенно заметна там, где зарплаты и карьерные возможности ниже, чем в Западной Европе. В результате часть стран теряет квалифицированные кадры быстрее, чем успевает их готовить.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кадров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население стареет, потому что рождаемость остаётся низкой, а доля пожилых людей растёт. Это повышает нагрузку на здравоохранение, пенсионную систему и местные бюджеты.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урбанизация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и православные традиции по-разному влияют на календарь праздников, семейные ритуалы и общественную символику. Во многих странах религия остаётся частью культурной, а не только личной идентичности.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Религиозная карта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здесь особенно заметна в отношении к войнам, границам и смене политических систем. Она влияет на школьные программы, общественные дискуссии и понимание национального прошлого.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и идентичность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люди по всему региону придают большое значение семейным встречам, памятным датам и историческим событиям. Эти элементы помогают сохранять связь поколений и локальную преемственность.
</a:t>
            </a:r>
            <a:endParaRPr lang="en-US" sz="998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Общие традиции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линии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стала заметным примером цифрового государства, где многие услуги доступны онлайн. Такой опыт показывает, как технологии могут ускорять взаимодействие граждан и государства.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госуслуги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ИТ-сектора в крупных городах создаёт новые рабочие места, поддерживает стартапы и усиливает экспорт услуг. Для региона это один из самых перспективных путей развития.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 и инновации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в регионе обычно охватывает большую часть детей и подростков. Во многих странах сильны математика, физика и инженерные дисциплины, что поддерживает подготовку будущих специалистов.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базовая подготовка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Польши, Чехии и Венгрии развивают исследовательские центры и международные программы. Это помогает удерживать молодых учёных и повышает роль региона в европейской академической сети.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школа и наука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порты и коридоры превращают регион в важный транзитный мост между Европой и соседними рынками.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транспорта и торговли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 требует очистки воздуха, обновления энергетики и снижения промышленной нагрузки на города. Без таких шагов рост экономики будет сталкиваться с затратами на здоровье и инфраструктуру.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Экологический переход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инвестициями в дороги, цифровые сервисы и региональную кооперацию. Чем лучше связаны между собой столицы, периферия и соседние рынки, тем выше устойчивость развития.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Связность и рост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делает экономику уязвимой к внешним кризисам и ценовым колебаниям. Поэтому важны диверсификация поставок, развитие сетей и повышение энергоэффективности.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Энергетическая устойчивость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молодых специалистов можно уменьшить за счёт достойной оплаты, современных рабочих мест и сильных университетов. Для многих стран это вопрос не только рынка труда, но и демографии.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Удержание людей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и точки роста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будущее региона?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 — это не единая модель, а набор разных путей, объединённых общей историей и близким соседством. Будущее региона зависит от того, как страны соединят интеграцию, устойчивость и сохранение собственной самобытности.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2026-07-26T02:04:58Z</dcterms:created>
  <dcterms:modified xsi:type="dcterms:W3CDTF">2026-07-26T02:04:58Z</dcterms:modified>
</cp:coreProperties>
</file>