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8. Смешанные числа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и дробь в одной записи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смешанные числа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умеем работать с целыми числами и дробями. Теперь узнаем, как записывать величины больше одного целого, но не до конца целые — удобно, понятно и без лишней путаницы.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смешанное число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всегда имеет две части: целую и дробную. Целая часть показывает количество целых единиц, а дробная — добавленную часть следующей единицы.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3 2/5 число 3 — это целая часть, а 2/5 — дробная. Между ними ставят пробел, чтобы запись читалась легко и без ошибок.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часть смешанного числа всегда меньше 1. Поэтому видно, что целых единиц уже несколько, но одна единица ещё не собрана целиком.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смешанное число на рисунке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целый предмет и половина второго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1 1/2 с помощью двух одинаковых фигур. Первая закрашена полностью, а во второй закрашена только половина. Так сразу видно, что к одному целому прибавили ещё часть следующего.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целых и три четверти третьего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 3/4 удобно изображать тремя одинаковыми предметами. Два из них закрашены полностью, а у третьего отмечены три из четырёх равных частей. Такое изображение помогает «увидеть» число глазами.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одного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смешанных чисел удобно брать полоски, круги или кубики. Одинаковая форма помогает сравнивать части, а разный цвет показывает целую и дробную части. Тогда математика становится почти как конструктор.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и записывать смешанные числа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 1/6 читается как «четыре целых одна шестая». Сначала называют целую часть, затем — дробную часть, как будто число рассказывает о себе по порядку.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 3/8 читается как «две целых три восьмых». Здесь видно, что есть две полные единицы и ещё три части от восьми равных частей.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помогает читать большие величины проще. Вместо длинной неправильной дроби мы сразу видим, сколько целых единиц и сколько частей ещё добавлено.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дробная часть не равна нулю, смешанное число больше своей целой части. Это удобно, когда величина чуть больше целого, но далеко не следующего целого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смешанное число из неправильной дроби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выполняется по делению числителя на знаменатель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перевести смешанное число в неправильную дробь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целую часть умножают на знаменатель. Это показывает, сколько частей содержится во всех целых единицах вместе, без дробной добавки.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полученному числу прибавляют числитель дробной части. Так получается новый числитель, а знаменатель остаётся прежним.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 1/4 = 9/4, а 3 2/5 = 17/5. Этот способ нужен, чтобы удобно считать, сравнивать и не терять части числа.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8613" y="3436634"/>
            <a:ext cx="16762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смешанные числа удобны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читать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 1/2 часа или 2 1/4 часа сразу понятна. Не нужно долго разглядывать дробь — видно и целую часть, и добавку к ней.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 повседневных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рецептах и измерениях смешанные числа помогают быстро понять количество: например, 2 1/4 стакана. Это гораздо нагляднее, чем длинная дробь с большим числителем.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младшим школьникам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выглядит дружелюбно и не пугает. Ребёнок легко видит, сколько уже есть целого и сколько ещё нужно добавить, почти как в игре-сборке.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на числовом луче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Находим целые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располагается между двумя соседними целыми числами. Сначала определяем, между какими числами оно находится.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Ставим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 1/4 находится между 1 и 2. Оно больше 1, но ещё не дотягивает до 2.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Сравниваем дробную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целая часть одинаковая, больше то число, у которого дробная часть больше. Числовой луч помогает это увидеть очень ясно.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Проверяем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показывает, что смешанные числа стоят в правильном порядке и не перепутаны местами. Это удобно для сравнения и проверки ответов.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смешанных чисел с одинаковой целой частью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целые части одинаковые, смотрят на дробные части. Например, 3 1/4 меньше, чем 3 3/4, потому что одна четверть меньше трёх четвертей.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только тогда, когда целые части совпадают. Сначала сравниваем целую часть, а уже потом — дробную, как при выборе кусочков одного пирога.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дробная часть при одинаковой целой части, тем больше само число. Это удобно проверять на рисунках, где части одного целого хорошо видны.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соседним целым числам помогает быстро понять, верно ли записан ответ и не перепутаны ли целая и дробная части.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«Смешанные числа»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всегда больше целой части и меньше следующего целого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смешанных чисел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целые части, а затем отдельно дробные части с одинаковыми знаменателями, не меняя сам знаменатель.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дробных частей меньше 1, запись остаётся смешанной и ответ сразу читается просто и понятно.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дробная часть становится равной 1 или больше, её нужно превратить в целое число и добавить к целой части.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помогает не запутаться и аккуратно выполнять сложение даже в длинных примерах с несколькими шагами.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из смешанного числа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дробные части: если уменьшаемая дробь меньше вычитаемой, нужно взять одно целое в долг и превратить его в дроби.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заимствования вычитание выполняют отдельно для целых и дробных частей, а знаменатель при этом не меняют.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полезен в примерах, где без преобразования сразу видно, что дробной части не хватает.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со смешанными числами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работы со смешанными числами в учебной задаче.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числа в задачах о времени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удобно записывать смешанными числами, когда речь идёт о часах с частью часа: 1 1/2, 2 1/4 или 3 3/4. Такая запись быстро показывает и целое время, и добавку.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расписании, на тренировке или в поездке это особенно полезно: ребёнок сразу видит, сколько прошло часов и сколько ещё осталось. Время будто становится чуть понятнее и дружелюбнее.
</a:t>
            </a:r>
            <a:endParaRPr lang="en-US" sz="959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со смешанными числами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читать запись 2 3/4 как отдельные числа с действием между ними: это одно смешанное число, а не пример на сложение.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неправильной дроби в смешанное число знаменатель не меняют. Меняются только целая часть и числитель дробной части.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внимательно проверять каждую часть записи и сразу смотреть, соответствует ли ответ условию.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забыть, что дробная часть меньше 1. Если она равна или больше 1, запись нужно преобразовать.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716925" y="2790025"/>
            <a:ext cx="34629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Выполняем вычисление и внимательно следим за целой частью, дробной частью и знаменателем, чтобы не потерять ни одной важной детали.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16925" y="1971475"/>
            <a:ext cx="346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971261" y="2790025"/>
            <a:ext cx="34629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подходит ли ответ к условию: он должен быть разумным, не противоречить задаче и лежать между подходящими целыми числами.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971261" y="1971475"/>
            <a:ext cx="346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сверяем смысл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числа в жизни школьника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рецептах часто встречаются 1 1/2 стакана муки или 2 1/4 ложки. Такая запись помогает точно отмерять продукты, а пирог потом не обижается.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режим 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тренировках и в распорядке дня удобно видеть 3/4 часа или 1 1/2 часа. Так легче понять, сколько длится занятие и когда пора отдыхать.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длине, массе и объёме смешанные числа показывают и целую меру, и небольшую добавку. Это делает запись аккуратной и понятной для работы в тетради.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Поделки и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делят ленту, бумагу или детали на части, смешанные числа помогают считать без путаницы. В итоге работа идёт точнее и спокойнее.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всегда состоит из целой части и дробной части, а дробная часть показывает лишь часть единицы, не целое число.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можно переводить в неправильную дробь и обратно, а при одинаковых целых частях сравнивают прежде всего дробные части.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вычислениях нужно внимательно следить за знаменателем, аккуратно записывать шаги и обязательно проверять, подходит ли ответ по смыслу.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числа — понятная математика для жизни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смешанные числа помогают быстро читать, сравнивать и вычислять дроби. Они нужны в измерениях, времени и обычных жизненных задачах, где математика работает на нас.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2026-05-24T11:43:46Z</dcterms:created>
  <dcterms:modified xsi:type="dcterms:W3CDTF">2026-05-24T11:43:46Z</dcterms:modified>
</cp:coreProperties>
</file>