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 цвет превращают обычную улицу в картину тишины и одиночества, запоминаемую на слух и взгляд.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«Скрип шагов вдоль улиц белых...»: зимний образ в одной строке
</a:t>
            </a:r>
            <a:endParaRPr lang="en-US" sz="2299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строка подходит для разбора в 6 классе: в ней немного слов, а смысл и настроение собраны очень плотно. Здесь легко рассуждать по шагам — что видно, что слышно, какие чувства рождает текст и почему он удерживается в памяти.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эту строку любят на уроках литературы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сообщает строка буквально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«улиц белых» рисуют заснеженный город: белизна делает пространство спокойным и пустым. А «скрип» передает сухой зимний звук, который в мороз становится особенно отчетливым.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«Вдоль» показывает направление — движение не в сторону и не к остановке, а по длинной линии улицы. Благодаря этому возникает ощущение протяженности: путь длится, будто замедляется на холоде.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движется по улице, и мы слышим его шаги. Именно так строка оживляет сцену: движения достаточно, чтобы почувствовать присутствие героя, даже если он не назван по имени.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Пустая улица и следы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пустую заснеженную улицу, где на снегу видны свежие следы и едва заметные колеи. Тишина будто держится в воздухе: вокруг нет людей, только следы движения. Так легче почувствовать одиночество, о котором говорит строка.
</a:t>
            </a:r>
            <a:endParaRPr lang="en-US" sz="1047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Тусклый свет фонаря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улице горит фонарь, он дает тусклый зимний свет и подчеркивает белизну снега. Между светом и темными участками появляется контраст, из-за которого кажется, что город стал тише. Фигура читателя невольно замедляется, прислушиваясь к звукам.
</a:t>
            </a:r>
            <a:endParaRPr lang="en-US" sz="982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«тишина»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снег превращает привычные улицы в почти безмолвное пространство. Дома и детали теряют резкость, а взгляд сосредоточивается на одном — на следах шагов и ощущении холода. В этой картине белый цвет работает как настроение, а не только как описание.
</a:t>
            </a:r>
            <a:endParaRPr lang="en-US" sz="982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к зимней улице: три мини-сюжета
</a:t>
            </a:r>
            <a:endParaRPr lang="en-US" sz="20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55211"/>
            <a:ext cx="249000" cy="19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60853" y="1728788"/>
            <a:ext cx="2205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1923" y="1744121"/>
            <a:ext cx="249000" cy="2213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звук «работает» в тексте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64464" y="2370925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«Скрип» как отчетливый сигнал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передает резкий, сухой звук, который особенно хорошо слышен в мороз. Мы как будто «включаем слух» и начинаем воспринимать зимнюю улицу объемнее.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58681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 снегом и настом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 ассоциируется со снегом, льдом или жестким настом под ногами. Благодаря этому звук не абстрактный: он привязан к конкретной зимней фактуре.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40213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превращает картинку в сцену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«скрип» заставляет читателя не только видеть улицу, но и слышать её. Пейзаж становится живым, потому что в нем появляется движение и ритм шагов.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строки и их значение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для анализа: что обозначает слово и какой художественный эффект оно создает.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точно выбранных слов собирают целый зимний образ: звук оживляет пейзаж, цвет усиливает холод, а движение задает путь.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Учебно-литературный разбор по смыслу текста (без внешних данных)
</a:t>
            </a:r>
            <a:endParaRPr lang="en-US" sz="6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рождает строка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настроение в первую очередь строится на тишине и одиночестве, а затем смягчается спокойствием и ожиданием.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звук «скрип шагов» соединяется с белизной улиц, чувства становятся объемными: читатель переживает зиму и как картину, и как ощущение.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Субъективная интерпретация по смысловым акцентам текста (без числовых внешних измерений)
</a:t>
            </a:r>
            <a:endParaRPr lang="en-US" sz="69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белого цвета в образе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Белизна делает пейзаж почти безжизненным, поэтому на этом фоне заметнее любой звук. На белой улице шаги выделяются сильнее, и тишина воспринимается особенно отчетливо.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улицы «белые», воздух воспринимается холоднее: детали теряют яркие оттенки, и всё становится спокойным. Цвет начинает работать как ощущение — как будто мороз чувствуется кожей.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цвет связан со снегом и светом, но здесь он подчеркивает не только красоту, а пустоту. Из-за белизны город выглядит отстраненно, словно вокруг меньше голосов и людей.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Итак, белый — не просто описание материала. Он помогает передать настроение: тишину, одиночество и задумчивость, которые возникают в результате одного короткого штриха.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слов появляется зимняя поэтическая картина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порядок смысловых связей в строке: от пространства к ощущению и настроению.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Одиночная фигура работает как сдержанный смысл: не действие ради действия, а спокойное наблюдение. Поэтому образ человека становится заметным не словами «я вижу», а точными ощущениями — скрипом и направлением вдоль улицы.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зимнем пространстве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строке герой не назван прямо, но его присутствие узнается по шагам. Мы чувствуем, что кто-то проходит рядом с нами, и зимнее пространство будто реагирует на движение своим звуком.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 «вдоль»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направление помогает представить улицу как длинный коридор тишины: шаги как будто тянутся, а время замедляется. Читатель замечает не одну точку, а путь между точками.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«вдоль» связывает действие с линией пространства: герой идет не к чему-то и не от чего-то, а перемещается по улице, протягиваясь взглядом вместе с движением.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Впечатление «начала дороги» рождается потому, что «вдоль» предполагает продолжение: переход через зимний город воспринимается спокойным, чуть задумчивым, словно герой идет и наблюдает одновременно.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719" y="950175"/>
            <a:ext cx="8322563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средства выразительности использованы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средство, пример, эффект. Эпитет «белых» усиливает зрительность, звукопись «скрип шагов» делает зимний мир слышимым, а слово «вдоль» задаёт направление движения и настроение.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 анализа текста: строка «Скрип шагов вдоль улиц белых…».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«цвет + звук + направление» позволяет за несколько слов создать целостную картину зимнего пространства и передать настроение без лишних объяснений.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образ в литературе: частые ассоциации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 поэтических зимних картинах внимание чаще всего закрепляется за «тишиной» и «холодом», а затем — за предметными приметами вроде снега и света.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работают признаки, которые меняют ощущение пространства: звуковая и температурная «рамка» делает пейзаж живым и поддерживает чувство одиночества.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на основе ключевых мотивов строки; точные статистические данные не приводятся.
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строка легко запоминается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поддерживается движением: «шагов» и «вдоль» создают ощущение плавного перемещения по улице. Читатель как бы следует за героем и невольно повторяет шаги мысленно.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запоминается сочетание звука и цвета: «скрип» заставляет услышать зиму, а «белых» — увидеть её тишину. Поэтому строку удобно перечитывать и разбирать на уроке.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короткая и звучная: в ней мало слов, но они подобраны так, что образ и настроение складываются сразу. Это помогает держать смысл в памяти даже после первого прочтения.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 наблюдения над текстом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именно слово «скрип» меняет восприятие пространства? Подумайте, какой эффект дает резкий сухой звук: он приближает героя к читателю и делает картину более реальной.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зимой город иногда кажется тише? Попробуйте связать это с тем, как в мороз меняются звуки и как снег «глушит» обычный шум улицы в нашем воображении.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белый цвет в строке — это не только про свет? Какие чувства он может вызвать: не только ясность и чистоту, но и ощущение холода и пустоты вокруг.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почувствовать через движение «вдоль»? Представьте, как меняется настроение, если герой не останавливается, а продолжает идти и смотреть, будто неторопливо осваивает зимний город.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анализа строки на уроке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действий: прочитать → выделить слова → отметить звук и цвет → определить настроение → назвать образ улицы → сделать вывод.
</a:t>
            </a:r>
            <a:endParaRPr lang="en-US" sz="95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725" y="2927350"/>
            <a:ext cx="2819400" cy="2114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8448" y="2926090"/>
            <a:ext cx="2819400" cy="21145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Фонарь и пустая улица: тишина в видимом свете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загорается фонарь, а вокруг остаётся почти пусто. Снег покрывает тротуар ровным слоем, и свет кажется приглушённым. Кажется, что город не спит шумно, а замирает: каждому шагу будто отвечает собственный тихий отзвук.
</a:t>
            </a:r>
            <a:endParaRPr lang="en-US" sz="971" dirty="0"/>
          </a:p>
        </p:txBody>
      </p:sp>
      <p:sp>
        <p:nvSpPr>
          <p:cNvPr id="12" name="Text 2"/>
          <p:cNvSpPr txBox="1"/>
          <p:nvPr/>
        </p:nvSpPr>
        <p:spPr>
          <a:xfrm>
            <a:off x="4341748" y="165109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на снегу: герой появляется через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белой улице видны следы и едва заметные отпечатки направления. Они подчеркивают, что кто-то прошёл совсем недавно и продолжает путь дальше. Даже без лица и голоса присутствие ощущается по самому факту движения, которое делает пейзаж личным и немного тревожным.
</a:t>
            </a:r>
            <a:endParaRPr lang="en-US" sz="882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зимнего города в деталях
</a:t>
            </a:r>
            <a:endParaRPr lang="en-US" sz="20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в строке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видимого образа к звуковому делает картину «объёмной»: после «скрипа» тишина ощущается не пустотой, а наполненной вниманием.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Пиковая точка связана со словом, передающим звук: оно оживляет пространство и закрепляет эмоциональный итог — спокойное одиночество.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по последовательности образов в строке; количественные значения условны.
</a:t>
            </a:r>
            <a:endParaRPr lang="en-US" sz="6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не назван прямо: его состояние читается по одному действию — шагам и их звуку. Благодаря этому текст кажется спокойным и психологически точным.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размытый след присутствия заменяет подробности личности.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тексту строки «Скрип шагов вдоль улиц белых…» (количественный показатель: отсутствие имени при наличии единственного «следа присутствия»).
</a:t>
            </a:r>
            <a:endParaRPr lang="en-US" sz="55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звучит, и поэтому строка не отпускает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«Скрип шагов вдоль улиц белых...» соединяет зимний пейзаж, звук и настроение. Белый цвет создаёт заснеженное пространство, скрип шагов оживляет его, а тишина усиливает одиночество и задумчивость.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2026-05-15T04:38:54Z</dcterms:created>
  <dcterms:modified xsi:type="dcterms:W3CDTF">2026-05-15T04:38:54Z</dcterms:modified>
</cp:coreProperties>
</file>