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 превосходная степень прилагательных: темы и цели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способы образования и применения сравнительной и превосходной степени прилагательных.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развились для точного описания характеристик. Они помогают выражать отличия объектов в речи, литературе и рекламе, облегчая коммуникацию и понимание.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степеней сравнения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— это грамматические формы прилагательных, позволяющие сравнивать качества разных предметов или явлений между собой.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степени сравнения?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три основных степени: положительную — описывает качество без сравнения, сравнительную — сравнивает два объекта, превосходную — выделяет наивысшую степень качества.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применяются только с качественными прилагательными, отражающими свойства или характеристики объектов.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сравнительной степени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односложным прилагательным добавляется суффикс -er. Например, tall превращается в taller, что означает «выше».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прилагательные
</a:t>
            </a:r>
            <a:endParaRPr lang="en-US" sz="1408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Двухсложные прилагательные на -y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оканчивается на -y, его меняют на -ier. Так, happy становится happier, что значит «счастливее».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Многосложные прилагательные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длинных прилагательных используется слово more перед самим словом, например, interesting — more interesting, что переводится как «интереснее».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прилагательные образуют превосходную степень с помощью суффикса -est, например, cold — coldest, то есть «самый холодный».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Двухсложные, оканчивающиеся на -y, меняют y на i и добавляют -est, funny — funniest. Для длинных прилагательных используется most перед словом, например, most beautiful.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превосходной степени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прилагательные: исключения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— better — best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good образует степени сравнения неправильным способом без суффиксов, меняя форму слов entirely.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— worse — worst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также образует степени по особой схеме: worse и worst – эти формы нужно запомнить.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 — farther/further — farthest/furthest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far используются две группы форм с двумя вариантами сравнительной и превосходной степеней, которые зависят от контекста.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Grammar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формы прилагательных разной длины и особенности их образования представлены в таблице.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односложные слова получают суффиксы, а длинные — с помощью more/most.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 превосходная: таблица примеров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реальной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рекламных текстах часто встречается превосходная степень для привлечения внимания: «the best price» обещает лучший товар.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и новости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используют сравнительную степень для сравнения времени или условий, например, «Colder than yesterday» — «холоднее, чем вчера».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общение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речевых и письменных работах школьников встречаются примеры, как «My dog is friendlier than my cat», показывая практическое применение.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сравнительной степени структура предложения: субъект + глагол + прилагательное с окончанием -er или more + than + объект. Например, A is taller than B.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предложениях со степенями сравнения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превосходной степени применяется формула: субъект + глагол + the + прилагательное с окончанием -est или most + in/of + группа. Например, A is the tallest in the class.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используются предлоги и частицы: than для сравнений и the для выделения наивысшей степени.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конструкциях встречаются слова among и other, расширяющие контекст сравнения внутри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more и most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ошибочно ставят more перед короткими прилагательными, например, more tall вместо taller. Такая ошибка нарушает нормы грамматики.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ошибки при употреблении степеней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удвоение артикля the в выражениях типа the most biggest, а также пропуск сравнительной части, что искажает смысл предложения.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ошибки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преобладает в повседневном общении и учебном контексте, превосходная — в сферах, стремящихся выделить лучший результат.
</a:t>
            </a:r>
            <a:endParaRPr lang="en-US" sz="109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современных английских текстов,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сравнительная степень более универсальна, в то время как превосходная чаще используется для усиления значимости.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употребления: сравнительная vs превосходная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«This apple is bigger than that one.» — простой пример сравнительной степени, показывающий разницу между двумя предметами с помощью прилагательного «big».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«She is the most talented in the class.» — пример превосходной степени, подчеркивающий наивысшее качество среди группы, сопровождается понятной иллюстрацией.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разными прилагательными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формы степени сравнения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сравнительной и превосходной степеней прилагательных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применяют сравнительную степень с вопросительными словами, например, «Who is taller?» — для уточнения сравнения между двумя лицами.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 превосходная в вопросах и отрицаниях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отрицательных конструкциях используют форму с отрицанием, например, «He is not the best», показывая отсутствие максимального качества.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в отрицаниях встречается в оборотах типа «not as fast as», выражающих неполное соответствие между объектами.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72" y="1334925"/>
            <a:ext cx="3781107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Grammar Reference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обороты и примеры их использования для выразительного сравнения в речи и письме.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данных конструкций расширяет лексические и грамматические возможности учащихся, делая высказывания более разнообразными.
</a:t>
            </a:r>
            <a:endParaRPr lang="en-US" sz="111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 для сравнения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согласных происходит при односложных прилагательных с ударением на последний слог: big → bigger, hot → hottest, что влияет на правильное написание.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сохранении отдельной буквы без удвоения: nice → nicer, что необходимо запомнить для верного формирования степени сравнения.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буквы y в i в двухсложных прилагательных, заканчивающихся на y: happy → happier, funniest — важное исключение из общего правила.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степеней сравнения иногда отличается от написания, что требует специального внимания к ударениям и интонации при обучении.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написания и произношения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староанглийском языке применялись суффиксы «-ra» для сравнительной и «-est» для превосходной степени, что отражает историческое развитие грамматической системы.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британских диалектах допускаются альтернативные формы, например, cleverer и more clever, что демонстрирует языковое разнообразие и вариативность употребления.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степенях сравнения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часто предполагают вставку пропущенной формы сравнительной или превосходной степени в текст с проверкой грамматической правильности.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упражнения на выбор корректной формы прилагательного и выделение ошибок в сравнительных конструкциях на примерах.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работы с этими формами важны для успешного прохождения письменных тестов и олимпиад, где требуется точное знание грамматики.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степеней сравнения на экзаменах и олимпиадах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карточек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карточки с прилагательными в разных степенях и регулярно их повторяйте для устойчивого запоминания.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списков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прилагательные и их формы сравнительной и превосходной степени в списки для наглядного сравнения и практики.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предложения с использованием различных степеней, что помогает закрепить грамматические навыки на практике.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Проводите игровые занятия с ограничением времени, стимулируя быстрое вспоминание и активное использование форм.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эффективного запоминания форм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практические рекомендации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уверенного владения английским важно постоянно практиковать степени сравнения, изучать исключения и применять знания в реальных ситуациях устной и письменной речи.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2026-05-07T03:33:19Z</dcterms:created>
  <dcterms:modified xsi:type="dcterms:W3CDTF">2026-05-07T03:33:19Z</dcterms:modified>
</cp:coreProperties>
</file>