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для которого главное часто скрыто между строк.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Эрнест Хемингуэй: писатель XX века, который умел говорить кратко и точно
</a:t>
            </a:r>
            <a:endParaRPr lang="en-US" sz="2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Хемингуэя важно читать на уроках литературы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Хемингуэй соединил личный опыт, наблюдательность и очень точный язык. Его книги помогают понять, как человек ведёт себя в войне, любви и испытаниях, а его стиль повлиял на литературу XX века.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3060000"/>
            <a:ext cx="44277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году Хемингуэй родился в Оук-Парке, где любовь к природе позже вошла в его книги.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5220000" y="3060000"/>
            <a:ext cx="3653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впечатления от леса, реки и рыбалки стали частью его литературного мира.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270000"/>
            <a:ext cx="8603700" cy="21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1899
</a:t>
            </a:r>
            <a:endParaRPr lang="en-US" sz="10000" dirty="0"/>
          </a:p>
        </p:txBody>
      </p:sp>
      <p:sp>
        <p:nvSpPr>
          <p:cNvPr id="7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270050" y="4653075"/>
            <a:ext cx="44277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Энциклопедические биографические сведения об Эрнесте Хемингуэе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6900" y="20561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Доброволец на войне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1918 году Хемингуэй поехал в Италию добровольцем и служил водителем санитарной машины. Он увидел войну не издалека, а в самом тяжёлом её виде.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 и ранний жизненный опыт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4912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Ранение и госпиталь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службы он получил ранение и оказался в госпитале. Этот опыт помог ему писать о страхе, боли и мужестве без лишних украшений.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50" y="1606682"/>
            <a:ext cx="520200" cy="52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50" y="2453340"/>
            <a:ext cx="520200" cy="52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50" y="3299997"/>
            <a:ext cx="520200" cy="520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035" y="4198675"/>
            <a:ext cx="520200" cy="4161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Журналистика как школа точного языка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73273" y="1592301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газете
</a:t>
            </a:r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Kansas City Star Хемингуэй научился писать коротко, ясно и без лишних слов. Это стало основой его будущего стиля.
</a:t>
            </a:r>
            <a:endParaRPr lang="en-US" sz="1285" dirty="0"/>
          </a:p>
        </p:txBody>
      </p:sp>
      <p:sp>
        <p:nvSpPr>
          <p:cNvPr id="11" name="Text 3"/>
          <p:cNvSpPr txBox="1"/>
          <p:nvPr/>
        </p:nvSpPr>
        <p:spPr>
          <a:xfrm>
            <a:off x="1073273" y="2438960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наблюдательности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Журналист обязан замечать детали и быстро передавать главное. Этот навык помог Хемингуэю делать сцены живыми и убедительными.
</a:t>
            </a:r>
            <a:endParaRPr lang="en-US" sz="1285" dirty="0"/>
          </a:p>
        </p:txBody>
      </p:sp>
      <p:sp>
        <p:nvSpPr>
          <p:cNvPr id="12" name="Text 4"/>
          <p:cNvSpPr txBox="1"/>
          <p:nvPr/>
        </p:nvSpPr>
        <p:spPr>
          <a:xfrm>
            <a:off x="1073273" y="3285618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Парижские репортажи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1920-е годы он жил в Париже и работал корреспондентом. Городская жизнь и разные люди стали для него постоянным источником наблюдений.
</a:t>
            </a:r>
            <a:endParaRPr lang="en-US" sz="1251" dirty="0"/>
          </a:p>
        </p:txBody>
      </p:sp>
      <p:sp>
        <p:nvSpPr>
          <p:cNvPr id="13" name="Text 5"/>
          <p:cNvSpPr txBox="1"/>
          <p:nvPr/>
        </p:nvSpPr>
        <p:spPr>
          <a:xfrm>
            <a:off x="1078007" y="4132276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Простая, но выразительная фраза
</a:t>
            </a:r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Журналистская практика научила его строить предложения так, чтобы смысл был понятен сразу, а за словами чувствовалась глубина.
</a:t>
            </a:r>
            <a:endParaRPr lang="en-US" sz="128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Париже Хемингуэй познакомился с Гертрудой Стайн и Ф. Скоттом Фицджеральдом. Эти встречи помогли ему войти в литературную среду, где ценили смелые новые формы и честный взгляд на жизнь.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 и круг писателей «потерянного поколения»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«потерянного поколения» пережили Первую мировую войну и не верили прежним идеалам так, как раньше. Хемингуэй разделял их чувство разочарования и внутренней тревоги.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он стал чаще писать о героях, которым приходится искать смысл после потерь. Для него важными стали не громкие слова, а поступок, выдержка и личный выбор.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Италия, Испания и любимые темы Хемингуэя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Коррида как проверка характера
</a:t>
            </a:r>
            <a:pPr algn="l" indent="0" marL="0">
              <a:lnSpc>
                <a:spcPct val="100000"/>
              </a:lnSpc>
              <a:buNone/>
            </a:pPr>
            <a:r>
              <a:rPr lang="en-US" sz="10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Хемингуэй часто писал об испанской корриде не как о зрелище, а как о моменте предельного напряжения. В арене человек, страх и риск становятся видны особенно ясно, поэтому этот мотив так важен для его прозы.
</a:t>
            </a:r>
            <a:endParaRPr lang="en-US" sz="1044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Рыбалка и море
</a:t>
            </a:r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у Хемингуэя — это не просто красивый фон. В рыбалке, ожидании и борьбе с волной он показывал терпение, усталость и настойчивость человека, который не сдаётся даже в одиночестве.
</a:t>
            </a:r>
            <a:endParaRPr lang="en-US" sz="1143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и спорт силы
</a:t>
            </a:r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и Испания давали писателю сюжеты, где характер виден сразу: на фронте, в боксе, на охоте, в опасной дороге. Его интересовали не победные речи, а момент, когда человек проверяет себя на прочность.
</a:t>
            </a:r>
            <a:endParaRPr lang="en-US" sz="108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750" y="2070575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«И восходит солнце» сделал Хемингуэя заметной фигурой в литературе. В нём чувствуется настроение поколения, которое ищет опору после войны и личных потерь.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35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известные произведения 1920–1930-х годов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39800" y="33918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«Смерть после полудня» связала литературу с наблюдением за корридой и силой характера. Она помогает понять, как писатель смотрел на риск и достоинство.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140800" y="20705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«Прощай, оружие!» показал, что война разрушает не только города и армии, но и чувства, надежды и привычную жизнь человека.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140800" y="3388000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произведения закрепили его репутацию автора, который пишет сдержанно, но очень выразительно. В ранних книгах уже виден его особый способ говорить о важном.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произведения Хемингуэя по годам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показывает, что Хемингуэй работал долго и последовательно, возвращаясь к темам войны, выбора и человеческой стойкости.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ранними и поздними книгами проходит одна линия: писателя интересует человек в трудной ситуации.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Эрнеста Хемингуэя: 1926, 1929, 1932, 1940, 1952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3300"/>
            <a:ext cx="8034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Хемингуэя: простые слова и глубокий смысл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297179" y="2049125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работы журналистом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Хемингуэй выработал привычку писать коротко и ясно. Он убирал всё лишнее, чтобы фраза звучала точно и спокойно.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31229" y="3279650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«айсберга»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текстах важная часть смысла скрыта под поверхностью. Читатель должен сам почувствовать то, что не сказано прямо.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761104" y="2049125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для читателя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стиль делает книги Хемингуэя понятными и в то же время глубокими. Простые слова у него помогают говорить о страхе, мужестве и внутренней силе.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822176"/>
            <a:ext cx="3287100" cy="11166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в произведениях Хемингуэя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жизненные испытания чаще всего интересовали Хемингуэя и в каких книгах они раскрыты.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ключевых книгах писателя важнее всего не событие само по себе, а то, как человек ведёт себя в испытании.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Эрнеста Хемингуэя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«Прощай, оружие!» как антивоенный роман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93100" y="3726475"/>
            <a:ext cx="2128500" cy="11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Хемингуэй сам видел Первую мировую войну и знал, как она меняет человека. Эти наблюдения стали основой будущего романа.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573950" y="3726475"/>
            <a:ext cx="2128500" cy="11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1929 год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«Прощай, оружие!» был опубликован и сразу выделился правдивым изображением фронтовой жизни и личной трагедии.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32400" y="3726475"/>
            <a:ext cx="2128500" cy="11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книге война показана как разрушительная сила, которая ломает судьбы, отнимает надежду и не оставляет героям прежней жизни.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1900" y="563550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 и роман «По ком звонит колокол»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41881" y="178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1930-е годы Хемингуэй наблюдал события Гражданской войны в Испании и поддерживал республиканцев. Его особенно интересовало, как война заставляет людей быстро принимать тяжёлые решения.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41881" y="304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впечатления легли в основу романа «По ком звонит колокол» (1940). В центре книги — долг, жертва и нравственный выбор человека, который действует в опасное время.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жизненный опыт Хемингуэя превращался в книги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личные впечатления писателя постепенно становились темами и стилем его произведений.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17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вышла в 1952 году и сразу стала одной из самых известных книг Хемингуэя. В центре сюжета — Сантьяго, старый рыбак, который не сдаётся перед трудностью.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«Старик и море»: главное произведение о силе человека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773850" y="1715782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борьба героя происходит не только с морем и рыбой, но и с усталостью, одиночеством и страхом проиграть. Именно поэтому история звучит очень по-человечески.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9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это произведение Хемингуэй получил Пулитцеровскую премию 1953 года. Книга стала символом терпения, внутренней силы и достоинства, которое не зависит от возраста.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Награды и признание Хемингуэя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книги читали и продолжают читать в разных странах, потому что в них легко узнать важные человеческие чувства и ситуации.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Награды и широкое распространение книг показывают, что признание Хемингуэя было результатом долгой и значительной литературной работы.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8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Пулитцеровская премия — 1953; Нобелевская премия по литературе — 1954; сведения о переводах и мировой известности по биографии писателя
</a:t>
            </a:r>
            <a:endParaRPr lang="en-US" sz="58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169" y="1928612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5221" y="1928612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494" y="3541725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5544" y="3541725"/>
            <a:ext cx="218400" cy="218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жизнь и трудные годы писателя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101762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брака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8224" y="23894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Хемингуэй был женат четыре раза. Частые перемены в личной жизни делали его биографию непростой и напряжённой.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388815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Переезды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45274" y="23894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жил в разных странах и городах, поэтому постоянно наблюдал новые места, людей и привычки. Это расширяло его жизненный опыт.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1090087" y="34452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переживания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546550" y="40025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пережил войны, травмы и болезни. Всё это усиливало чувство внутренней борьбы, которое позже появлялось в его книгах.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5389137" y="34452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несмотря на трудности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845600" y="40025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сложные годы Хемингуэй продолжал писать. Он обращался к темам силы, выбора и стойкости, которые были близки ему самому.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3063541"/>
            <a:ext cx="9144000" cy="2080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Поздние годы в Айдахо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1990993"/>
            <a:ext cx="40059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Ухудшение здоровья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последние годы Хемингуэй жил в штате Айдахо. Его здоровье становилось слабее, а последствия прежних травм всё сильнее влияли на самочувствие и настроение.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42000" y="2004893"/>
            <a:ext cx="4005900" cy="8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этап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умер 2 июля 1961 года. Его жизнь часто вспоминают как пример большого таланта, которому пришлось пройти через очень тяжёлые испытания.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3300" y="2320375"/>
            <a:ext cx="5170500" cy="1756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Хемингуэй в мировой культуре и литературе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творчество Хемингуэя повлияло на литературу, образование, кино и образ героя в культуре.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Хемингуэя заметно не только в книгах, но и в том, как сегодня пишут, читают и показывают героя в искусстве.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Литературное наследие и культурное влияние Эрнеста Хемингуэя
</a:t>
            </a:r>
            <a:endParaRPr lang="en-US" sz="69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Хемингуэй важен и сегодня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Хемингуэй доказал, что короткая фраза может звучать сильно и точно. Его книги помогают понять, как человек ведёт себя перед страхом, потерей и трудным выбором.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2026-05-22T20:16:53Z</dcterms:created>
  <dcterms:modified xsi:type="dcterms:W3CDTF">2026-05-22T20:16:53Z</dcterms:modified>
</cp:coreProperties>
</file>