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Else: who else, what else, or else
</a:t>
            </a:r>
            <a:pPr algn="l" indent="0" marL="0">
              <a:lnSpc>
                <a:spcPct val="90000"/>
              </a:lnSpc>
              <a:buNone/>
            </a:pPr>
            <a:r>
              <a:rPr lang="en-US" sz="2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слово, которое меняет смысл фразы.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понять об else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Else помогает добавлять вариант, задавать уточняющий вопрос и передавать предупреждение. На уроке разберём готовые шаблоны, типичные ошибки и короткие задания, чтобы сразу узнавать их в речи.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значения нужно различать по контексту фразы.
</a:t>
            </a:r>
            <a:endParaRPr lang="en-US" sz="2557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слова else в этом уроке три главных значения: «ещё», «другой» и «иначе».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6575" y="814960"/>
            <a:ext cx="3499500" cy="348583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Вопросные шаблоны
</a:t>
            </a:r>
            <a:pPr algn="l" indent="0" marL="0">
              <a:lnSpc>
                <a:spcPct val="100000"/>
              </a:lnSpc>
              <a:buNone/>
            </a:pPr>
            <a:r>
              <a:rPr lang="en-US" sz="565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запомните вопросы с else: who else, what else, where else, when else. Они сразу показывают, что нужен ещё один вариант, человек, предмет или время.
</a:t>
            </a:r>
            <a:endParaRPr lang="en-US" sz="1224" dirty="0"/>
          </a:p>
        </p:txBody>
      </p:sp>
      <p:sp>
        <p:nvSpPr>
          <p:cNvPr id="12" name="Text 2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548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утверждениях else часто стоит после неопределённых слов: somebody else, nothing else, everybody else. Здесь оно добавляет смысл «другой» или «ещё один».
</a:t>
            </a:r>
            <a:endParaRPr lang="en-US" sz="1187" dirty="0"/>
          </a:p>
        </p:txBody>
      </p:sp>
      <p:sp>
        <p:nvSpPr>
          <p:cNvPr id="13" name="Text 3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no и none else фраза становится ограничивающей: no one else, nothing else. Такой вариант подчёркивает, что других людей или вещей нет.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or else выражает предупреждение: сделай это, иначе будет результат. В коротких фразах она звучит очень часто и требует мгновенного узнавания.
</a:t>
            </a:r>
            <a:endParaRPr lang="en-US" sz="1287" dirty="0"/>
          </a:p>
        </p:txBody>
      </p:sp>
      <p:sp>
        <p:nvSpPr>
          <p:cNvPr id="15" name="Text 5"/>
          <p:cNvSpPr txBox="1"/>
          <p:nvPr/>
        </p:nvSpPr>
        <p:spPr>
          <a:xfrm>
            <a:off x="296675" y="2066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карта шаблонов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6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Базовое значение: ещё, другой
</a:t>
            </a:r>
            <a:endParaRPr lang="en-US" sz="1865" dirty="0"/>
          </a:p>
        </p:txBody>
      </p:sp>
      <p:sp>
        <p:nvSpPr>
          <p:cNvPr id="8" name="Text 2"/>
          <p:cNvSpPr txBox="1"/>
          <p:nvPr/>
        </p:nvSpPr>
        <p:spPr>
          <a:xfrm>
            <a:off x="866987" y="1580275"/>
            <a:ext cx="3353100" cy="17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вариант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базовом смысле else добавляет идею выбора: не это, а что-то другое. Поэтому I need something else означает, что нужен другой вариант, предмет или решение.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61713" y="1562575"/>
            <a:ext cx="3353100" cy="17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что-нибудь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эта же идея звучит как просьба добавить ещё что-нибудь: Do you want anything else? Смысл зависит от ситуации, но else всегда указывает на дополнение.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Else после неопределённых местоимений
</a:t>
            </a:r>
            <a:endParaRPr lang="en-US" sz="2455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someone, anyone, no one и похожих слов else ставится сразу после местоимения: someone else, anyone else, no one else. Это устойчивый порядок, который лучше запомнить как шаблон.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5711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вещах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 же принцип работает со словами на something, anything и nothing: something else, anything else, nothing else. Else помогает показать, что речь идёт о другом предмете или об отсутствии выбора.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396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Остальные и всё остальное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everyone и everything else значение становится обобщающим: everybody else, everything else. Фраза указывает на остальных людей или на всё остальное в ситуации.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930763" y="1836525"/>
            <a:ext cx="1692900" cy="24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проста: неопределённое слово + else = «кто-то/что-то ещё» или «никто/ничто другое». Это один из самых удобных способов расширить смысл без длинного объяснения.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else? What else?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else?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else? спрашивают, когда нужен дополнительный человек. Пример: Who else is here? Такой вопрос естественно звучит на уроке, в игре или при обсуждении команды.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002950" y="34402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else?
</a:t>
            </a:r>
            <a:pPr algn="l" indent="0" marL="0">
              <a:lnSpc>
                <a:spcPct val="100000"/>
              </a:lnSpc>
              <a:buNone/>
            </a:pPr>
            <a:r>
              <a:rPr lang="en-US" sz="5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else? используют, когда не хватает предмета, идеи или действия. Пример: What else do you need? Здесь else показывает, что собеседник ждёт ещё одного пункта или варианта.
</a:t>
            </a:r>
            <a:endParaRPr lang="en-US" sz="127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else? When else?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866987" y="1580275"/>
            <a:ext cx="3353100" cy="17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else?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else? значит «где ещё?». Пример: Where else can we go? Фраза помогает искать другой маршрут, место или вариант, если первый уже не подходит.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61713" y="1562575"/>
            <a:ext cx="3353100" cy="17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else?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else? значит «когда ещё?». Пример: When else can you meet? Этот вопрос задают, когда нужно выбрать другое время и уточнить возможную встречу.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6706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Somebody else
</a:t>
            </a:r>
            <a:pPr algn="l" indent="0" marL="0">
              <a:lnSpc>
                <a:spcPct val="100000"/>
              </a:lnSpc>
              <a:buNone/>
            </a:pPr>
            <a:r>
              <a:rPr lang="en-US" sz="54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Somebody else означает «кто-то другой». Это выражение используют, когда речь идёт не о первом человеке, а о дополнительном участнике или замене.
</a:t>
            </a:r>
            <a:endParaRPr lang="en-US" sz="1177" dirty="0"/>
          </a:p>
        </p:txBody>
      </p:sp>
      <p:sp>
        <p:nvSpPr>
          <p:cNvPr id="11" name="Text 2"/>
          <p:cNvSpPr txBox="1"/>
          <p:nvPr/>
        </p:nvSpPr>
        <p:spPr>
          <a:xfrm>
            <a:off x="3386863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Something else
</a:t>
            </a:r>
            <a:pPr algn="l" indent="0" marL="0">
              <a:lnSpc>
                <a:spcPct val="100000"/>
              </a:lnSpc>
              <a:buNone/>
            </a:pPr>
            <a:r>
              <a:rPr lang="en-US" sz="58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Something else показывает другой предмет, идею или вариант. Например: She wants something else. Здесь смысл — не это, а нечто другое.
</a:t>
            </a:r>
            <a:endParaRPr lang="en-US" sz="1259" dirty="0"/>
          </a:p>
        </p:txBody>
      </p:sp>
      <p:sp>
        <p:nvSpPr>
          <p:cNvPr id="12" name="Text 3"/>
          <p:cNvSpPr txBox="1"/>
          <p:nvPr/>
        </p:nvSpPr>
        <p:spPr>
          <a:xfrm>
            <a:off x="2096863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Everybody else
</a:t>
            </a:r>
            <a:pPr algn="l" indent="0" marL="0">
              <a:lnSpc>
                <a:spcPct val="100000"/>
              </a:lnSpc>
              <a:buNone/>
            </a:pPr>
            <a:r>
              <a:rPr lang="en-US" sz="562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Everybody else означает «все остальные». Пример: Everybody else is ready. Выражение помогает отделить группу от одного или нескольких людей, о которых уже говорили.
</a:t>
            </a:r>
            <a:endParaRPr lang="en-US" sz="1217" dirty="0"/>
          </a:p>
        </p:txBody>
      </p:sp>
      <p:sp>
        <p:nvSpPr>
          <p:cNvPr id="13" name="Text 4"/>
          <p:cNvSpPr txBox="1"/>
          <p:nvPr/>
        </p:nvSpPr>
        <p:spPr>
          <a:xfrm>
            <a:off x="481302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 контексту
</a:t>
            </a:r>
            <a:pPr algn="l" indent="0" marL="0">
              <a:lnSpc>
                <a:spcPct val="100000"/>
              </a:lnSpc>
              <a:buNone/>
            </a:pPr>
            <a:r>
              <a:rPr lang="en-US" sz="58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каждого сочетания зависит от первого слова, а не от else само по себе. Поэтому важно читать выражение целиком, как готовый блок.
</a:t>
            </a:r>
            <a:endParaRPr lang="en-US" sz="1273" dirty="0"/>
          </a:p>
        </p:txBody>
      </p:sp>
      <p:sp>
        <p:nvSpPr>
          <p:cNvPr id="14" name="Text 5"/>
          <p:cNvSpPr txBox="1"/>
          <p:nvPr/>
        </p:nvSpPr>
        <p:spPr>
          <a:xfrm>
            <a:off x="6103137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Nobody / nothing else
</a:t>
            </a:r>
            <a:pPr algn="l" indent="0" marL="0">
              <a:lnSpc>
                <a:spcPct val="100000"/>
              </a:lnSpc>
              <a:buNone/>
            </a:pPr>
            <a:r>
              <a:rPr lang="en-US" sz="58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6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Nobody else и nothing else усиливают отрицание: «никто другой» и «ничего другого». Такие формы особенно полезны в коротких ответах и пояснениях.
</a:t>
            </a:r>
            <a:endParaRPr lang="en-US" sz="1259" dirty="0"/>
          </a:p>
        </p:txBody>
      </p:sp>
      <p:sp>
        <p:nvSpPr>
          <p:cNvPr id="15" name="Text 6"/>
          <p:cNvSpPr txBox="1"/>
          <p:nvPr/>
        </p:nvSpPr>
        <p:spPr>
          <a:xfrm>
            <a:off x="296675" y="2066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Else в утвердительных фразах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конструкции требуют особого внимания при чтении и переводе.
</a:t>
            </a:r>
            <a:endParaRPr lang="en-US" sz="2097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ограничительных сочетания помогают быстро узнать смысл и не перепутать его с «ещё/другой».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or else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просьбы к предупреждению: действие выполняется, иначе наступает нежелательный результат.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ситуации — опоздание, домашнее задание и поведение на уроке.
</a:t>
            </a:r>
            <a:endParaRPr lang="en-US" sz="2097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репликах это слово помогает быстро показать условие и последствие без длинного объяснения.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or else и школьные диалоги.
</a:t>
            </a:r>
            <a:endParaRPr lang="en-US" sz="103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форма здесь — or else.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Родственное слово обычно тоже передаёт значение выбора или последствия, но в уроке важнее самая короткая и частая формула предупреждения.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else и otherwise.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233361"/>
            <a:ext cx="4007700" cy="12789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else значит что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где else добавляет вариант, а где задаёт предупреждение.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местоимений и вопросительных слов else расширяет смысл; в сочетании or else оно выражает последствие.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употребления else в уроке.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сводятся к двум типам.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проблема — путать else с other и ставить его не в том месте; в готовых шаблонах это ломает естественный английский.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из учебного материала по теме else.
</a:t>
            </a:r>
            <a:endParaRPr lang="en-US" sz="102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здесь тоже обычно двух видов: неверное слово и пропуск паузы.
</a:t>
            </a:r>
            <a:endParaRPr lang="en-US" sz="2097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предупреждении нужна именно форма or else; замена на or also делает фразу неверной и сбивает смысл.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из учебного материала по теме or else.
</a:t>
            </a:r>
            <a:endParaRPr lang="en-US" sz="102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задании четыре выбора формы.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 на четырёх примерах и сразу увидишь, где нужен шаблон else, а где лишняя форма other.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 по теме else: выбор правильного варианта.
</a:t>
            </a:r>
            <a:endParaRPr lang="en-US" sz="102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вставить else в четыре предложения.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Вставка в четырёх коротких фразах помогает закрепить, что else обычно идёт сразу после ключевого слова.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 по теме else: вставь пропущенное слово.
</a:t>
            </a:r>
            <a:endParaRPr lang="en-US" sz="10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перевода даны три русские фразы.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перевода тренируют самые нужные связки: вопрос с else и предупреждение с or else.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 по теме else: перевод фраз.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Else чаще всего означает «ещё» или «другой» после who, what, where и неопределённых слов, а or else вводит предупреждение. Проверяй форму, порядок слов и смысл — тогда ошибок будет меньше.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Else без ошибок: короткая проверка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2026-07-25T15:50:37Z</dcterms:created>
  <dcterms:modified xsi:type="dcterms:W3CDTF">2026-07-25T15:50:37Z</dcterms:modified>
</cp:coreProperties>
</file>