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и буквенные выражения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читать, вычислять и составлять выражения с числами и буквами.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встречаем выражения в покупках, измерениях и геометрии: они помогают записывать мысли коротко, точно и без лишних слов.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вокруг нас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Числовое выражение: состав и пример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Числовое выражение состоит только из чисел и знаков действий. Его можно сразу вычислить, если соблюдать правила порядка действий.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таких записей: 18+7, 45−12, 6×4+3. В них нет букв, поэтому результат не зависит от каких-либо неизвестных величин.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меняют очередность вычислений. Поэтому 8+(3×2) и (8+3)×2 дают разные ответы, хотя числа в них одинаковые.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буква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буквенном выражении буква заменяет число или величину. Поэтому запись 3x или a+8 можно использовать для разных ситуаций и значений.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значение меняется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подставить разные числа вместо буквы, значение выражения изменится. Один и тот же пример может дать несколько ответов в зависимости от выбранного числа.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Буквенное выражение и его значение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2213" y="2477750"/>
            <a:ext cx="3572674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вида записей по составу, способу вычисления и применению.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делают запись общей: она подходит для разных чисел и удобна в правилах и формулах.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математики, 5 класс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и буквенные выражения: сравнение
</a:t>
            </a:r>
            <a:endParaRPr lang="en-US" sz="254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значение буквенного выражения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работе с выражением с буквой.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значения выражений в скобках. Это позволяет не перепутать, какая часть записи должна быть вычислена раньше других.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выполняют умножение и деление. Эти действия имеют более высокий приоритет, чем сложение и вычитание, поэтому их считают раньше.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переходят к сложению и вычитанию. Если в записи есть несколько действий одного уровня, их выполняют слева направо.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такого порядка 8+3×2 и (8+3)×2 дают разные результаты. Скобки и знаки действий полностью меняют смысл записи.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выполнения действий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650" y="1202425"/>
            <a:ext cx="3805200" cy="190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934" y="1202425"/>
            <a:ext cx="3805200" cy="190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4575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то, что внутри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показывают, какую часть выражения нужно вычислить первой. В записи 24−(6+4) сначала находят сумму 6+4, а уже потом вычитают её из 24. Так ответ получается однозначным и понятным.
</a:t>
            </a:r>
            <a:endParaRPr lang="en-US" sz="1261" dirty="0"/>
          </a:p>
        </p:txBody>
      </p:sp>
      <p:sp>
        <p:nvSpPr>
          <p:cNvPr id="8" name="Text 1"/>
          <p:cNvSpPr txBox="1"/>
          <p:nvPr/>
        </p:nvSpPr>
        <p:spPr>
          <a:xfrm>
            <a:off x="4881859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скобок результат другой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записать 24−6+4, действия будут выполняться по порядку слева направо. В итоге получится уже не то число, что в выражении со скобками. Поэтому скобки особенно важны в задачах и формулах.
</a:t>
            </a:r>
            <a:endParaRPr lang="en-US" sz="1261" dirty="0"/>
          </a:p>
        </p:txBody>
      </p:sp>
      <p:sp>
        <p:nvSpPr>
          <p:cNvPr id="9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436500" y="276250"/>
            <a:ext cx="6735900" cy="7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меняют смысл записи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увидеть правило изменения без длинных вычислений для каждого нового значения x.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увеличение x на 1 прибавляет к значению выражения 2. Зависимость здесь постоянная и легко прогнозируется.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 выражению 2x+3; значения x: 0, 1, 2, 3, 4, 5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значение выражения при разных значениях буквы
</a:t>
            </a:r>
            <a:endParaRPr lang="en-US" sz="281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825" y="1458775"/>
            <a:ext cx="334950" cy="38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75125"/>
            <a:ext cx="368100" cy="36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95575"/>
            <a:ext cx="368100" cy="327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буквенные выражения
</a:t>
            </a:r>
            <a:endParaRPr lang="en-US" sz="2408" dirty="0"/>
          </a:p>
        </p:txBody>
      </p:sp>
      <p:sp>
        <p:nvSpPr>
          <p:cNvPr id="11" name="Text 2"/>
          <p:cNvSpPr txBox="1"/>
          <p:nvPr/>
        </p:nvSpPr>
        <p:spPr>
          <a:xfrm>
            <a:off x="436500" y="2131217"/>
            <a:ext cx="5668200" cy="69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рядом с числом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5a читают как «пять а». Она означает умножение числа 5 на букву a, хотя знак умножения обычно не пишут.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6500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 вычитание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3x+2 читают как «три икс плюс два», а a−7 — как «а минус семь». Важно называть знаки действий точно и по порядку.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18925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используют в формулах, задачах на стоимость и геометрических обозначениях. Они помогают коротко записывать зависимость величин и быстро читать условие.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записывает правило вычисления кратко и точно. Она связывает величины через буквы, например площадь прямоугольника, периметр фигуры или стоимость покупки.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5 классе формулы помогают понимать, как связаны длина, ширина, площадь и периметр, а также цена, количество и стоимость в задачах.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формула подходит для разных чисел, поэтому её удобно использовать в вычислениях, проверке ответов и дальнейшем изучении алгебры.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как буквенные выражения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1905513"/>
            <a:ext cx="4332300" cy="18051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свойства позволяют менять порядок или группировку чисел и упрощать вычисления.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действий помогают переставлять, объединять и раскрывать выражения, чтобы считать быстрее и удобнее.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математики, 5 класс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действий, которые помогают считать быстрее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пропустить скобки или перепутать порядок действий. Тогда вместо правильного результата получается другое число, хотя запись выглядит почти так же.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не заметить умножение в записи 3x или подставить значение буквы только в часть выражения. Аккуратная проверка каждого шага помогает избежать неточностей.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выражениями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составляют выражение по условию задачи
</a:t>
            </a:r>
            <a:endParaRPr lang="en-US" sz="2427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записать решение кратко и без лишних слов.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показывает вычисление, а уравнение помогает найти неизвестное по условию задачи. Внешне они похожи, но смысл у них разный.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записей важно различать на уроке.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математики, 5 класс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каждом увеличении x на 1 результат меняется на одинаковую величину, поэтому такие записи удобно сравнивать.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выражения растёт равномерно: добавление одного к x увеличивает результат на 4.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 выражению 4x−1, 5 класс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выражения 4x−1 при разных x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повседневных ситуаций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одна тетрадь стоит p рублей, то стоимость четырёх тетрадей удобно записать как 4p. Такая запись подходит для любой цены, а не для одного числа.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булочка стоит b рублей, а сок — s рублей, то покупка двух булочек и одного сока записывается как 2b+s. Это сокращает запись решения.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Буквенные выражения полезны, когда цена или количество могут меняться. Тогда одно и то же правило остаётся верным для разных условий задачи.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580" y="2477750"/>
            <a:ext cx="351994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записи и проверьте, как находится значение при x=2.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Числовое выражение имеет одно значение, а буквенное требует подстановки числа вместо буквы.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 правилам подстановки, 5 класс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Мини-практикум: распознаём выражения
</a:t>
            </a:r>
            <a:endParaRPr lang="en-US" sz="2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500" y="2438060"/>
            <a:ext cx="8511900" cy="27015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75875" y="1516650"/>
            <a:ext cx="31575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и буквенные записи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900000" y="1916300"/>
            <a:ext cx="34335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Числовое выражение вычисляют сразу, а буквенное — после подстановки значения буквы. Если буква меняется, то меняется и результат выражения.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950" y="785900"/>
            <a:ext cx="7411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правила, которые нужно запомнить
</a:t>
            </a:r>
            <a:endParaRPr lang="en-US" sz="2592" dirty="0"/>
          </a:p>
        </p:txBody>
      </p:sp>
      <p:sp>
        <p:nvSpPr>
          <p:cNvPr id="9" name="Text 3"/>
          <p:cNvSpPr txBox="1"/>
          <p:nvPr/>
        </p:nvSpPr>
        <p:spPr>
          <a:xfrm>
            <a:off x="4727700" y="1916300"/>
            <a:ext cx="35694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задают порядок вычислений и помогают не ошибиться. Формулы тоже относятся к буквенным выражениям, потому что показывают связь величин в общем виде.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003575" y="1516650"/>
            <a:ext cx="31575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и порядок действий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урока: зачем нужны числовые и буквенные выражения
</a:t>
            </a:r>
            <a:endParaRPr lang="en-US" sz="2892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и буквенные выражения помогают кратко записывать вычисления, понимать связи между величинами и решать задачи. Главное — читать запись внимательно, соблюдать порядок действий и правильно подставлять значение буквы.
</a:t>
            </a:r>
            <a:endParaRPr lang="en-US" sz="132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2026-05-24T12:40:26Z</dcterms:created>
  <dcterms:modified xsi:type="dcterms:W3CDTF">2026-05-24T12:40:26Z</dcterms:modified>
</cp:coreProperties>
</file>