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Прибавление числа 4: учимся считать быстро и без ошибок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прибавлять 4 шаг за шагом, уверенно и без путаницы.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уметь прибавлять 4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этому уроку дети уже умеют считать вперёд и прибавлять 1, 2 и 3. Теперь этот навык помогает быстрее решать примеры, считать предметы и понимать, как число становится больше на четыре.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Прибавить 4 значит увеличить число на четыре и получить следующий результат.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по теме урока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четыре шага вперёд по числовому ряду.
</a:t>
            </a:r>
            <a:endParaRPr lang="en-US" sz="281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Числовой ряд помогает увидеть четыре шага
</a:t>
            </a:r>
            <a:endParaRPr lang="en-US" sz="3039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видны по порядку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числовом ряду легко заметить, как число движется вправо. От старта до ответа нужно сделать ровно четыре коротких шага, не перепрыгивая через числа.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переход важен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начать с 6, путь будет таким: 7, 8, 9, 10. Такой показ помогает не сбиться и видеть каждый шаг отдельно, как на лестнице.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1: прибавлять по одному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называют исходное число, а потом прибавляют 1 четыре раза подряд. Каждый новый шаг очень маленький, поэтому его легко удержать в памяти и не потеряться.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5 + 4 удобно прочитать как 5 + 1 + 1 + 1 + 1. Так ответ получается постепенно, без спешки и без лишних загадок.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особенно полезен в первых упражнениях. Его легко проверить по числовому ряду или с предметами: каждый добавленный шаг должен быть виден.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посчитать пример с числом 4 по шагам
</a:t>
            </a:r>
            <a:endParaRPr lang="en-US" sz="2191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прибавление 4 выполняется через четыре одинаковых действия.
</a:t>
            </a:r>
            <a:endParaRPr lang="en-US" sz="90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2: разложить 4 на 2 и 2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4 можно разделить на две равные части: 2 и 2. Тогда пример становится короче и понятнее, особенно если считать маленькими порциями.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6 + 4 превращается в 6 + 2 + 2 = 10. Ребёнок делает всего два коротких шага вместо четырёх, и это часто удобнее.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помогает тем, кто любит считать спокойно и по частям. Главное — не забыть, что вместе обе двойки дают именно четыре.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7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3: сначала дойти до 10
</a:t>
            </a:r>
            <a:endParaRPr lang="en-US" sz="3763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число уже близко к десятку, удобно сначала добавить столько, сколько не хватает до 10. Это помогает быстрее увидеть, где находится промежуточный результат.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 8 + 4 сначала нужно прибавить 2, чтобы получить 10. Потом остаётся добавить ещё 2, и ответ готов: 12.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приём особенно полезен в примерах с переходом через 10. Он делает счёт аккуратным, потому что десяток становится понятной остановкой на пути.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0609"/>
            <a:ext cx="4490400" cy="24425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075" y="633264"/>
            <a:ext cx="4317300" cy="25043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0075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 на столе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лежат 5 кубиков. К ним добавляют ещё 4 кубика, и получается 9. Такой пример легко разложить по картинке: сначала один набор, потом к нему добавляются новые кубики, чтобы ребёнок сразу увидел прибавление.
</a:t>
            </a:r>
            <a:endParaRPr lang="en-US" sz="1169" dirty="0"/>
          </a:p>
        </p:txBody>
      </p:sp>
      <p:sp>
        <p:nvSpPr>
          <p:cNvPr id="8" name="Text 2"/>
          <p:cNvSpPr txBox="1"/>
          <p:nvPr/>
        </p:nvSpPr>
        <p:spPr>
          <a:xfrm>
            <a:off x="5463700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 в корзинке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корзинке было 3 яблока, потом положили ещё 4. Стало 7 яблок, и это удобно пересчитать по одному. Предметы помогают не просто назвать ответ, а увидеть, как число действительно выросло.
</a:t>
            </a:r>
            <a:endParaRPr lang="en-US" sz="1169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с предметами: кубики, кружки, палочки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без перехода через 10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1 + 4 = 5 ребёнок видит совсем короткий путь. Нужно сделать всего четыре шага вперёд, и ответ появляется без сложных переходов.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2 + 4 = 6 счёт тоже идёт спокойно и ровно. Такие задания хорошо подходят для первых тренировок, потому что результат получается сразу и понятно.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3 + 4 = 7 помогает закрепить движение по числовому ряду. Здесь уже немного больше чисел, но путь всё ещё остаётся простым и ясным.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4 + 4 = 8 видно, что прибавление 4 работает одинаково. Ребёнок учится не угадывать, а считать аккуратно и по шагам.
</a:t>
            </a:r>
            <a:endParaRPr lang="en-US" sz="119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 переходом через 10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примерах, где ответ больше 10, важно считать спокойно и не терять число 10 по дороге. Например, 7 + 4 = 11: сначала дошли до десятка, затем сделали ещё один шаг.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 восьми прибавляют четыре, удобно заметить: сначала не хватает двух до 10, а потом остаются ещё два. Поэтому 8 + 4 = 12 получается без лишней спешки.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9 + 4 число 10 тоже обязательно встречается на пути. Сначала 9 становится 10, а затем счёт продолжается до 13 — так ответ получается точно.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7583" y="2025378"/>
            <a:ext cx="552900" cy="55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3457" y="1526236"/>
            <a:ext cx="506363" cy="578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5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порядок слагаемых не мешает
</a:t>
            </a:r>
            <a:endParaRPr lang="en-US" sz="3593" dirty="0"/>
          </a:p>
        </p:txBody>
      </p:sp>
      <p:sp>
        <p:nvSpPr>
          <p:cNvPr id="6" name="Text 1"/>
          <p:cNvSpPr txBox="1"/>
          <p:nvPr/>
        </p:nvSpPr>
        <p:spPr>
          <a:xfrm>
            <a:off x="1560918" y="3203987"/>
            <a:ext cx="19869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Меняем числа местами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поменять слагаемые местами, сумма остаётся той же. 6 + 4 и 4 + 6 дают один и тот же ответ, потому что сложение не зависит от порядка.
</a:t>
            </a:r>
            <a:endParaRPr lang="en-US" sz="1190" dirty="0"/>
          </a:p>
        </p:txBody>
      </p:sp>
      <p:sp>
        <p:nvSpPr>
          <p:cNvPr id="7" name="Text 2"/>
          <p:cNvSpPr txBox="1"/>
          <p:nvPr/>
        </p:nvSpPr>
        <p:spPr>
          <a:xfrm>
            <a:off x="5559961" y="3223962"/>
            <a:ext cx="19869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ответы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пары удобно проверять вместе. Ребёнок видит, что оба выражения приводят к одному результату, а значит, порядок чисел не меняет итог сложения.
</a:t>
            </a:r>
            <a:endParaRPr lang="en-US" sz="1190" dirty="0"/>
          </a:p>
        </p:txBody>
      </p:sp>
      <p:sp>
        <p:nvSpPr>
          <p:cNvPr id="8" name="Text 3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прибавлении 4
</a:t>
            </a:r>
            <a:endParaRPr lang="en-US" sz="3347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пропустить одно число в числовом ряду и назвать ответ раньше времени. Тогда пример выглядит решённым, но один шаг оказывается потерянным.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ребёнок перескакивает через 10 или путает, где остановиться. Особенно это случается, если счёт идёт слишком быстро и без проверки по предметам.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спутать 4 и 5 при добавлении. Чтобы не ошибиться, полезно считать медленно, вслух и сверять каждый шаг с рядом чисел.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7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задания для тренировки
</a:t>
            </a:r>
            <a:endParaRPr lang="en-US" sz="3715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Тренировку легко превратить в игру: к двум шарикам добавить четыре, к пяти яблокам — ещё четыре, а к девяти звёздочкам — тоже четыре. Картинки помогают считать с интересом, а не «по обязанности».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Хорошо, когда предметы маленькими группами видны прямо на слайде. Тогда ребёнок может пересчитать их глазами, проверить результат и почувствовать, что математика умеет быть весёлой.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462" y="1736867"/>
            <a:ext cx="351347" cy="4015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3222" y="3926085"/>
            <a:ext cx="250962" cy="4015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8425" y="2832747"/>
            <a:ext cx="401539" cy="40153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это связано с другими примерами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03744" y="1739421"/>
            <a:ext cx="2458696" cy="924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+1, +2, +3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знакомства с прибавлением 4 легче замечать, как работает прибавление 1, 2 и 3. Ребёнок видит общий принцип: число становится больше постепенно.
</a:t>
            </a:r>
            <a:endParaRPr lang="en-US" sz="1067" dirty="0"/>
          </a:p>
        </p:txBody>
      </p:sp>
      <p:sp>
        <p:nvSpPr>
          <p:cNvPr id="9" name="Text 3"/>
          <p:cNvSpPr txBox="1"/>
          <p:nvPr/>
        </p:nvSpPr>
        <p:spPr>
          <a:xfrm>
            <a:off x="3481312" y="3928630"/>
            <a:ext cx="2458696" cy="924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ответов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Похожая задача с разными слагаемыми учит сравнивать результаты. Так ребёнок замечает, что одно и то же исходное число даёт разные ответы в зависимости от добавленного числа.
</a:t>
            </a:r>
            <a:endParaRPr lang="en-US" sz="983" dirty="0"/>
          </a:p>
        </p:txBody>
      </p:sp>
      <p:sp>
        <p:nvSpPr>
          <p:cNvPr id="10" name="Text 4"/>
          <p:cNvSpPr txBox="1"/>
          <p:nvPr/>
        </p:nvSpPr>
        <p:spPr>
          <a:xfrm>
            <a:off x="2121789" y="2835295"/>
            <a:ext cx="2331026" cy="924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 следующих чисел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 одному числу добавляют разные количества, хорошо видно, как выстраивается числовой ряд. Это помогает быстрее понимать, что будет дальше без лишних догадок.
</a:t>
            </a:r>
            <a:endParaRPr lang="en-US" sz="98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ответ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удобный порядок самопроверки: сначала второй счёт, затем сравнение результатов.
</a:t>
            </a:r>
            <a:endParaRPr lang="en-US" sz="90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правила, которые помогают запомнить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4 удобно представлять как четыре маленьких шага вперёд. Если идти спокойно, каждый шаг заметен, а ответ получается точным и понятным.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Прибавлять 4 можно по одному, двумя двойками или через 10. Выбор способа зависит от того, как ребёнку проще считать в конкретном примере.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ответ вызывает сомнение, лучше вернуться к числовому ряду и пересчитать без спешки. Проверка помогает не угадать, а действительно понять решение.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прибавление 4 в жизни
</a:t>
            </a:r>
            <a:endParaRPr lang="en-US" sz="3151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предмета легко встретить в обычных делах: на парте, в коробке с игрушками, в тарелке с фруктами или в рюкзаке с карандашами. Счёт сразу становится живым.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было три карандаша, а потом добавили ещё четыре — и стало семь. Такие ситуации помогают увидеть, что сложение работает не только в тетради, но и вокруг нас.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примера позволяют быстро повторить разные случаи сложения: с коротким ответом и с переходом через 10. Это хорошая мини-тренировка без перегрузки.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этого урока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примера для повторения помогают потренировать и результат до 10, и переход через десяток.
</a:t>
            </a:r>
            <a:endParaRPr lang="en-US" sz="196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103403"/>
            <a:ext cx="9144000" cy="30360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03350" y="307700"/>
            <a:ext cx="7737300" cy="8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4 шага к правильному ответу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155750" y="1229875"/>
            <a:ext cx="48324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Прибавить 4 — значит сделать четыре понятных шага вперёд и получить новое число. Если считать спокойно, пользоваться числовым рядом и проверять ответ, примеры становятся простыми и даже немного весёлыми.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2026-05-20T12:26:25Z</dcterms:created>
  <dcterms:modified xsi:type="dcterms:W3CDTF">2026-05-20T12:26:25Z</dcterms:modified>
</cp:coreProperties>
</file>