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jpe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«Фауст» Гёте в переводе Б. Пастернака: главные темы фрагментов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Философия, любовь и выбор: в центре фрагментов судьба Фауста.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Фауст: путь от легенды к мировой классике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Гёте создавал «Фауста» десятилетиями, опираясь на старинную легенду о жажде высшего знания. Перевод Бориса Пастернака сделал это произведение особенно близким русскому читателю и школьной программе.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950" y="17607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5764" y="3337906"/>
            <a:ext cx="3082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4114" y="1760755"/>
            <a:ext cx="43155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Фауст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Разочарование и усталость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фрагментов Фауст ощущает духовную пустоту и усталость от бесконечного поиска. Это состояние делает его особенно уязвимым для риска и соблазна.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знал, но не был счастлив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изучил философию, медицину, право и языки, однако книги не дали ему внутреннего покоя. Его знания оказались шире, чем его ощущение смысла жизни.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полноте жизни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хочет не только знать, но и пережить жизнь целиком. Именно это желание толкает его к опасным решениям, которые изменят судьбы других людей.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Кабинетный учёный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привык жить среди опытов, рукописей и размышлений. Но замкнутая учёность перестала казаться ему достаточной, потому что не отвечала на главные вопросы о человеке.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Мефистофеля помогает увидеть, что разрушение часто начинается с красивых обещаний. Он испытывает человека там, где тот особенно хочет лёгкого ответа.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Мефистофель как сила отрицания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Мефистофель появляется не как простой злодей, а как умный и насмешливый собеседник. Он замечает слабости Фауста и умеет превращать спор в ловушку.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речь полна иронии и холодного расчёта. Он не столько действует силой, сколько подталкивает героя к сомнению, раздражению и неверному выбору.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Гретхен: трагедия любви и вины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Гретхен выглядит чистой, открытой и доверчивой. Она верит чувствам и не ждёт обмана, поэтому её появление в сюжете особенно трогает читателя.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Невинность и доверие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давление обстоятельств и чужие поступки постепенно приводят её к беде. Сцены с матерью, Валентином и в тюрьме показывают, как личное несчастье становится всеобщей трагедией.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к трагедии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путь Фауста в фрагментах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событий и нравственных поворотов в тексте Гёте.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фрагментов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текст соединяет философские вопросы с личной драмой героев.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звучат знание, моральный выбор и любовь, значит, конфликт у Гёте прежде всего нравственный.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«Фауста» Гёте, перевод Б. Пастернака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функции в тексте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какую роль каждый герой играет в раскрытии темы выбора.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персонаж раскрывает отдельную сторону человеческой ответственности: стремление, искушение и нравственную цену поступка.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Гёте, перевод Б. Пастернака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и его нравственный смысл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Сделка Фауста с Мефистофелем основана на опасном условии: если герой скажет мгновению «Остановись!», он потеряет всё. Так проверяется его жажда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история Фауста интересна не только сюжетом, но и вопросом: стоит ли получать всё сразу, если за это приходится отвечать судьбой других?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договор показывает, что человек не может навсегда удержать счастье и время. Любое желание остановить мгновение превращается в нравственный риск и испытание.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86875"/>
            <a:ext cx="493200" cy="3945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знания и границ науки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Знаний много — покоя нет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обладает серьёзной учёностью, но не чувствует себя мудрым и счастливым. Его пример показывает, что одних книг недостаточно, чтобы понять жизнь целиком.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требует жизни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ищет не сухую информацию, а живое понимание мира. Поэтому его путь проходит через ошибки, сомнения и столкновение с реальными людьми и чувствами.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не отвечает на всё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напоминают: научные знания важны, но они не заменяют совести, опыта и умения делать нравственный выбор. У каждого знания есть предел применения.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знание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человек знает, тем важнее, как он поступает. В «Фаусте» знание становится не наградой, а испытанием характера и человеческой ответственности.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мир: ночь, кабинет, улица, сад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Тесный кабинет: мир мыслей и усталости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первом кадре легко представить низкий потолок, свечи и высокие стопки книг. За столом сидит Фауст, и кажется, что комната давит на него своей теснотой. Здесь особенно заметны одиночество, усталость и желание вырваться за пределы кабинета.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Шумная улица: город живёт своей жизнью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пространство резко расширяется: появляются прохожие, голоса, движение, праздничная суета. Фауст оказывается среди людей, но не чувствует с ними полного единства. Этот контраст помогает показать, как его внутренний мир отличается от обычной городской жизни.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 тюрьма: от света к трагедии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связан с тихой надеждой, доверием и встречей Гретхен, а тюремная сцена — с болью и отчаянием. Такое сопоставление особенно выразительно для изображения: светлый уголок природы противопоставлен замкнутому пространству, где судьба героини приходит к трагическому пределу.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перевода Пастернака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Пастернак передаёт речь героев так, будто она звучит на сцене: коротко, напряжённо и естественно. Благодаря этому философские размышления не теряют живости и остаются понятными читателю.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переводе много точных образов и ярких контрастов: свет и тьма, покой и тревога, надежда и страх. Эти противопоставления помогают сразу почувствовать смену настроения в каждой сцене.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текста близок к драме: реплики сменяют друг друга быстро, а интонация остаётся выразительной и музыкальной. Поэтому сложное произведение читается как живой и эмоциональный диалог.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тон фрагментов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только перемены настроения, но и то, как герой проходит путь от внутренней пустоты к драматическому напряжению.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светлые моменты связаны с Гретхен, а самые тяжёлые — с трагическим финалом и тюремной сценой.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«Фауста» И. В. Гёте в переводе Б. Пастернака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народа и праздника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улица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перед читателем возникает обычная городская среда: люди спешат, разговаривают, обмениваются новостями. На этом фоне история Фауста кажется частью реальной жизни, а не отвлечённой философией.
</a:t>
            </a:r>
            <a:endParaRPr lang="en-US" sz="881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толпа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народное веселье: шум, движение, любопытство, смешанные чувства. Праздник показывает, как рядом сосуществуют радость, суеверия и привычные общественные нормы.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разговоры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 слышны простые заботы и оценки окружающих. Такие сцены помогают увидеть, как частная судьба героев связана с мнением людей и привычным укладом города.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950" y="3337555"/>
            <a:ext cx="43155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20950" y="1755989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25" y="17607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44725" y="3386875"/>
            <a:ext cx="493200" cy="39456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мотивы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тьма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часто связан с надеждой, а тьма — с тревогой, ошибкой и внутренним разладом. Это простое противопоставление помогает понять настроение сцен без длинных объяснений.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напоминает о мечте, самообмане и стремлении увидеть не внешность, а желаемый образ жизни. Оно подчёркивает, как легко человек поддаётся красивой иллюзии.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Волшебные детали показывают силу соблазна: обещание лёгкого счастья, необычного опыта и быстрого успеха. Этот мотив связывает фантазию с серьёзным нравственным выбором.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Колдовство и искушение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связан с миром Гретхен: тишиной, доверием и кратким ощущением счастья. Но именно в таком месте особенно заметно, как хрупко это спокойствие.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 напоминает о совести, вере и нравственной оценке поступков. Он звучит как знак того, что личная история героев имеет духовный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конфликты произведения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противоположности лежат в основе фрагментов и почему каждый выбор влечёт последствия.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конфликтах важен не только спор идей, но и нравственный итог поступка человека.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«Фауста» И. В. Гёте в переводе Б. Пастернака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трагедия Гретхен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фрагментах «Фауста» Гёте в переводе Б. Пастернака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фрагментах особенно заметен конфликт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сцены показывают конфликт по-разному: где-то он скрыт в разговоре, а где-то становится почти невыносимым для героев.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напряжение приходится на тюремную сцену и на эпизоды, где выбор уже нельзя исправить.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«Фауста» И. В. Гёте в переводе Б. Пастернака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фрагменты важны для школьного чтения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увидеть, что знания сами по себе не делают человека счастливым. Важно не только учиться, но и понимать, как использовать знания ответственно.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показывают, что свободный выбор всегда связан с последствиями. Даже одно решение может изменить судьбу героя и повлиять на жизнь других людей.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Гретхен учит сочувствию: за красивыми словами и подарками могут скрываться обман и боль. Это делает текст особенно понятным и близким подросткам.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Пастернака звучит живо и выразительно, поэтому сложные мысли Гёте становятся доступными для чтения в классе и для обсуждения дома.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фрагментов «Фауста»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показывают, что человек ищет смысл и счастье, но должен отвечать за каждый шаг. Именно поэтому история Фауста и Гретхен остаётся такой сильной и сегодня.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2026-05-23T03:09:23Z</dcterms:created>
  <dcterms:modified xsi:type="dcterms:W3CDTF">2026-05-23T03:09:23Z</dcterms:modified>
</cp:coreProperties>
</file>