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кровотечениях: значение и ключевые темы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Кровотечения — критическое состояние, требующее быстрой и правильной реакции.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первой помощи при кровотечениях в современном мире
</a:t>
            </a:r>
            <a:endParaRPr lang="en-US" sz="23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Кровотечения остаются частой причиной травматической смерти. Навыки их остановки особенно важны для подростков в быту и спорте, повышая безопасность и снижая риски осложнений.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кровотечение и как оно возникает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кровотечения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Кровотечение — это утечка крови из повреждённых кровеносных сосудов. Оно возникает при нарушении целостности артерий, вен или капилляров в результате травмы или других воздействий.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кровотечений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причинами служат механические повреждения: порезы, ушибы, проколы, а также хирургические операции. Падения и бытовые травмы часто провоцируют кровотечения у подростков.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повреждения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сосудистой стенки приводит к выходу крови наружу. Артерии прорываются под давлением, вены — истекают медленнее, капилляры выделяют кровь точечно через мелкие раны.
</a:t>
            </a:r>
            <a:endParaRPr lang="en-US" sz="9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кровотечений по источнику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кровотечение характеризуется ярко-красной кровью, выходящей рывками под высоким давлением. Требует немедленных экстренных действий.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Венозное кровотечение проявляется ровным потоком тёмной крови, текущей медленно. Создаёт риск длительной кровопотери, требует аккуратных мер остановки.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Капиллярное кровотечение состоит из мелких, часто точечных капель. Обычно малозначительное, быстро останавливается простыми методами.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кровотечения опасны для подростков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объёма крови и риск шока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потеря даже 20% крови, примерно 700–800 мл, может вызвать тяжелый шок. Организм теряет способность поддерживать жизненно важные функции, что угрожает здоровью и жизни.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кровопотери без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кровопотеря приводит к анемии и снижению тонуса сосудов. Без быстрой остановки возрастают риски потери сознания и длительных осложнений, поэтому первая помощь имеет критическое значение.
</a:t>
            </a:r>
            <a:endParaRPr lang="en-US" sz="10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кровотечений и их проявления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симптомы кровотечения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выделение крови из раны, заметная бледность кожных покровов и повышенное сердцебиение — первые признаки опасного кровотечения, требующие внимания.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ощущение пострадавшего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испытывать слабость, головокружение и жажду, сигнализируя о снижении объёма крови и начальной стадии шока при сильной кровопотере.
</a:t>
            </a:r>
            <a:endParaRPr lang="en-US" sz="94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сознания при тяжелых кровотечениях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массивных кровотечениях наблюдается резкое ухудшение состояния и возможная потеря сознания. Требуется немедленная помощь и профессиональная медицинская поддержка.
</a:t>
            </a:r>
            <a:endParaRPr lang="en-US" sz="8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первой помощи при травматическом кровотечении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безопасность места происшествия и наличие индивидуальных средств защиты перед оказанием помощи.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источник крови и примите меры для немедленной её остановки механическим способом.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серьёзного кровотечения быстро вызовите скорую медицинскую помощь для дальнейшего лечения.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стерильные материалы при наложении повязки, чтобы снизить риск инфицирования 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остановки кровотечения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руководство для быстрой и эффективной первой помощи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инструменты остановки капиллярного кровотечения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давление и перевязка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Капиллярное кровотечение успешно останавливается наложением стерильной салфетки с лёгким прижимом. Это минимизирует кровопотерю и способствует быстрому заживлению.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Антисептическая обработка раны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Промывание раны антисептиком уменьшает риск инфекции и способствует эффективному восстановлению тканей после незначительного кровотечения.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при остановке венозного кровотечения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полного передавливания вен, чтобы не нарушить отток крови. Медленный ровный поток тёмной крови требует аккуратного и контролируемого вмешательства.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Наложите давящую повязку ниже места раны, чтобы снизить приток крови. Приподнимите конечность выше уровня сердца для уменьшения давления в венах.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артериального кровотечения: экстренные 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475000" y="320491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возможно, быстро наложите жгут или палку-треногу над раной. Обязательно зафиксируйте время наложения жгута на видном месте для контроля безопасности пострадавшего.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75" y="217335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артериальном кровотечении необходимо срочно прижать сосуд выше раны с максимальной силой. Это позволяет снизить давление крови и ограничить её выход из повреждённого сосуда.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потери крови и последствия для здоровья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объём крови у подростков составляет около 3,5–4 литров, что влияет на их устойчивость к кровопотере.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свыше 30% вызовет выраженную слабость, а более 50% объёма крови может привести к фатальным последствиям без срочной помощи.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руководства по первой помощи,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наложения жгута: правила и ошибки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включают пропуск фиксации времени, неправильное расположение и чрезмерное сжатие, а также использование грязных материалов, что может привести к осложнениям.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 следует накладывать выше раны, поверх одежды, чтобы избежать повреждения кожи. Важно контролировать время его наложения, оно не должно превышать 1,5–2 часов.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29657"/>
            <a:ext cx="4009200" cy="18807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кровоостанавливающих средств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эффективность и особенности разных кровоостанавливающих средств для различных ситуаций.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 используют при интенсивных артериальных кровотечениях, а салфетки подходят для незначительных ран.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первой помощи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носовом кровотечении у подростков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Прикладывание холода к области переносицы снижает кровоток сосудов. Запрещено запрокидывать голову назад, чтобы предотвратить аспирацию крови.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усадить пострадавшего и наклонить голову слегка вперёд, чтобы избежать попадания крови в дыхательные пути. Крылья носа следует сжать на 5–10 минут.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обработки и защиты раны после остановки кровотечения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пытайтесь самостоятельно удалять инородные тела из глубокой раны, ждите приезда медиков. Следите за появлением признаков инфекции: покраснение, отёк или гнойные выделения.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Обработайте рану антисептическим раствором для предотвращения инфекции. Наложите стерильную салфетку и фиксирующий бинт, обеспечив чистоту и защиту повреждённого участка.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оказании первой помощи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с вызовом скорой и неправильная фиксация повязки значительно ухудшают состояние пострадавшего и замедляют процесс выздоровления.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Снятие жгута раньше нормы может привести к некрозу тканей и усилению кровотечения. Использование грязной ткани повышает риск появления инфекции на 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ситуации: когда необходим вызов скорой помощи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поводом для вызова скорой являются большие глубокие раны, интенсивная непрекращающаяся боль и расстройства сознания пострадавшего.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 вызывайте помощь при сильном артериальном кровотечении, которое невозможно остановить самостоятельно, или признаках шока (бледность, холодный пот).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и кровотечений: правила безопасности для школьников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 должны обеспечивать доступ к обучающим материалам по первой помощи и создавать условия для безопасного обучения и игр.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правила безопасности при занятиях спортом и работе с острыми предметами, использовать защитные перчатки и повязки для предотвращения ранений.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кровотечениях: жизненно важные знания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основных навыков первой помощи при кровотечениях обеспечивает безопасность подростков в повседневной жизни и способствует быстрому реагированию в неотложных ситуациях.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2026-05-08T23:19:57Z</dcterms:created>
  <dcterms:modified xsi:type="dcterms:W3CDTF">2026-05-08T23:19:57Z</dcterms:modified>
</cp:coreProperties>
</file>