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и микрогосударства Европы: география, экономика, значение
</a:t>
            </a:r>
            <a:endParaRPr lang="en-US" sz="2965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государства Европы влияют больше, чем кажется их размеру.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 малом масштабе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крупных держав, в Европе есть страны с очень небольшой территорией и населением. Среди них — микрогосударства и малые государства, чьё положение, экономика и связи с соседями особенно показательны для изучения географии региона.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Критерии, по которым страну считают малой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Европы часто называют порог менее 10 тыс. км² и менее 1 млн жителей, однако это лишь ориентир. Люксембург, Мальта и Кипр заметно отличаются от микрогосударств по масштабу.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внешних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государство, тем сильнее его экономика обычно опирается на соседей и мировой рынок. Для таких стран особенно важны транспорт, туризм, финансовые услуги и открытость границ.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как вызов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размер облегчает управление, но сокращает ресурсную базу и пространство для роста. Поэтому многие малые страны выстраивают узкую специализацию и стараются поддерживать устойчивые международные связи.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Малость государства определяется не одним параметром. Важны территория, численность населения, ёмкость внутреннего рынка и степень зависимости от импорта, внешней торговли и международных соглашений.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микрогосударства Европы: площадь и население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различаются даже самые малые европейские государства.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по площади и населению внутри группы очень велик: от почти городского государства до компактных стран с десятками тысяч жителей.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 и официальные статистические сведения, актуальные на 2024–2025 гг.
</a:t>
            </a:r>
            <a:endParaRPr lang="en-US" sz="7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 — религиозный и дипломатический центр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 — самое маленькое государство мира по площади и центр Римско-католической церкви. Его политическое и духовное значение значительно превышает физические размеры территории.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находятся собор Святого Петра, площадь Святого Петра, Апостольский дворец и резиденция Папы Римского. Эти места формируют узнаваемый образ государства и привлекают паломников и туристов.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связаны с пожертвованиями, музейными услугами, продажей марок и монет, а также с туризмом. Для Ватикана важна не массовая промышленность, а статус и символическая ценность.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участвует в дипломатических отношениях благодаря особому международному положению. Он выступает как религиозный и моральный авторитет, а не как обычное государство с рыночной экономикой.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Монако: компактное государство с высоким уровнем жизни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 расположено на Лазурном берегу и занимает крайне небольшую территорию у Средиземного моря. Такое положение делает княжество особенно привлекательным для туризма, престижного жилья и международных сервисов.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доходов составляют финансовые операции, гостиничный бизнес, недвижимость и обслуживание состоятельных клиентов. На ограниченной территории сосредоточены функции, которые в крупных странах распределены между разными городами.
</a:t>
            </a:r>
            <a:endParaRPr lang="en-US" sz="885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Казино Монте-Карло, яхтенная инфраструктура и международные спортивные события формируют образ Монако как территории элитного досуга. Это усиливает его узнаваемость и экономическую привлекательность.
</a:t>
            </a:r>
            <a:endParaRPr lang="en-US" sz="964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благосостояния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налоги, высокая плотность населения и развитая сфера услуг помогают поддерживать высокий уровень жизни. При этом экономика княжества чувствительна к внешней конъюнктуре и спросу на роскошь.
</a:t>
            </a:r>
            <a:endParaRPr lang="en-US" sz="9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европейских микрогосударств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малых стран Европы различия по территории настолько велики, что их трудно воспринимать как единую группу.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и Мальта по площади значительно превосходят микрогосударства, а Ватикан и Монако выделяются как сверхкомпактные государства.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справочные данные: площади государств Европы, 2024–2025 гг.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Сан-Марино: древняя республика в центре Апеннин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 век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традиции, начало истории государства связывают со святым Марином и раннехристианской общиной. Именно отсюда ведётся представление о Сан-Марино как об одной из древнейших республик Европы.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Анклав внутри Италии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Сан-Марино полностью окружено территорией Италии. Такое положение делает его ярким примером анклава и сильно влияет на транспорт, торговлю и повседневные связи с соседним государством.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страна опирается на туризм, банковские услуги, торговлю и выпуск коллекционных монет. Политическая система сохраняет институт двух капитанов-регентов, подчёркивая преемственность исторических традиций.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Лихтенштейн: альпийское княжество и промышленный экспорт
</a:t>
            </a:r>
            <a:endParaRPr lang="en-US" sz="2174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 расположен между Швейцарией и Австрией в Альпах. Ограниченная территория и сложный рельеф сделали развитие особенно зависимым от внешних связей и рационального использования пространства.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известна точным машиностроением, электроникой и продукцией с высокой добавленной стоимостью. Экономика ориентирована не на массовый рынок, а на нишевые высокотехнологичные товары.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со Швейцарией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Таможенный и валютный союз со Швейцарией облегчает торговлю, расчёты и передвижение товаров. Это один из ключевых факторов экономической устойчивости княжества.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сектор МСП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Лихтенштейне велика роль малого и среднего бизнеса. Компактная структура экономики позволяет гибко реагировать на изменения спроса и поддерживать высокую производительность.
</a:t>
            </a:r>
            <a:endParaRPr lang="en-US" sz="9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малое государство формирует устойчивую экономику
</a:t>
            </a:r>
            <a:endParaRPr lang="en-US" sz="2198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развития малых европейских государств на основе специализации и международной открытости.
</a:t>
            </a:r>
            <a:endParaRPr lang="en-US" sz="10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620" y="268259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1376" y="3514947"/>
            <a:ext cx="661172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06100" y="144325"/>
            <a:ext cx="52614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малые государства Южной и Центральной Европы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
</a:t>
            </a:r>
            <a:pPr algn="l" indent="0" marL="0">
              <a:lnSpc>
                <a:spcPct val="115000"/>
              </a:lnSpc>
              <a:buNone/>
            </a:pPr>
            <a:r>
              <a:rPr lang="en-US" sz="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Горное княжество между Францией и Испанией использует своё положение как преимущество: развивается зимний и летний туризм, работают магазины беспошлинной торговли, а транспортные связи с соседями жизненно необходимы.
</a:t>
            </a:r>
            <a:endParaRPr lang="en-US" sz="657" dirty="0"/>
          </a:p>
        </p:txBody>
      </p:sp>
      <p:sp>
        <p:nvSpPr>
          <p:cNvPr id="9" name="Text 3"/>
          <p:cNvSpPr txBox="1"/>
          <p:nvPr/>
        </p:nvSpPr>
        <p:spPr>
          <a:xfrm>
            <a:off x="6460465" y="26612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государство в центре Средиземного моря опирается на услуги, судоходство и международные связи. Компактная территория делает экономику зависимой от внешней торговли, логистики и притока посетителей.
</a:t>
            </a:r>
            <a:endParaRPr lang="en-US" sz="669" dirty="0"/>
          </a:p>
        </p:txBody>
      </p:sp>
      <p:sp>
        <p:nvSpPr>
          <p:cNvPr id="10" name="Text 4"/>
          <p:cNvSpPr txBox="1"/>
          <p:nvPr/>
        </p:nvSpPr>
        <p:spPr>
          <a:xfrm>
            <a:off x="2796956" y="3514951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Кипр — крупнейшее из малых государств Европы, расположенное на острове в восточной части Средиземного моря. Его экономика заметно связана с внешними рынками, транспортом и сферой услуг.
</a:t>
            </a:r>
            <a:endParaRPr lang="en-US" sz="7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625694"/>
            <a:ext cx="3971100" cy="18921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малых стран Европы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сопоставлены основные отрасли, на которых держится экономика малых государств, и их характерные особенности.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редко полагаются на одну отрасль: они сочетают несколько источников дохода, чтобы снизить зависимость от внешних колебаний и ограниченного внутреннего рынка.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экономическим профилям малых государств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плотность населения в малых государствах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небольших территорий даже умеренный рост численности населения заметно меняет нагрузку на жильё, транспорт и городскую инфраструктуру.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территории часто ведёт к высокой концентрации людей, а значит — к дефициту пространства и усиленной роли городской планировки.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и справочные демографические данные, актуальные на 2024 год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статус и международные связи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 соглашения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государства используют евро без полного членства в ЕС на основе специальных договорённостей. Это упрощает расчёты и укрепляет доверие к финансовой системе на международном уровне.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статусы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и Сан-Марино сохраняют собственные международные режимы, которые отражают историческую специфику и политическую автономию. Такие статусы помогают им оставаться заметными на дипломатической карте Европы.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соседями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Лихтенштейн, Андорра и другие малые страны опираются на соглашения с соседними государствами, чтобы обеспечить торговлю, транспорт и доступ к рынкам. Без этих связей их развитие было бы намного сложнее.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малых стран входит в ЕС или Шенгенскую зону, а это облегчает передвижение людей, товаров и услуг. Для государств с небольшим внутренним рынком такие связи особенно важны.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туризм поддерживает экономику малых стран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центр как магнит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кварталы, крепости и соборы превращают небольшие города в цель поездки сами по себе. В Сан-Марино и Монако историческая среда не только сохраняет наследие, но и создаёт устойчивый поток посетителей, который поддерживает торговлю, гостиницы и сферу услуг.
</a:t>
            </a:r>
            <a:endParaRPr lang="en-US" sz="799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климат и сезон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Мальты и Монако важны мягкий климат, прибрежные маршруты и удобный доступ с соседних рынков. Однако туристические доходы зависят от сезона, поэтому государствам приходится сочетать отдых, транспорт, деловые сервисы и культурные события.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зимний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 показывает, что туризм может строиться не только на море. Горные пейзажи, лыжные трассы и магазины беспошлинной торговли делают маленькое княжество привлекательным для разных категорий гостей и помогают выравнивать доходы в течение года.
</a:t>
            </a:r>
            <a:endParaRPr lang="en-US" sz="8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 малого масштаба государства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особенно заметна в повседневном управлении: решения принимаются быстрее, а инфраструктуру легче координировать на небольшой территории.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создаёт не только уязвимости, но и управленческие преимущества; устойчивость зависит от того, насколько государство умеет использовать свои сильные стороны.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моделей развития малых европейских государств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микрогосударства важны для Европы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ниши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Люксембург, Монако и Лихтенштейн выстроили специализированные финансовые и деловые сервисы. Их опыт показывает, что даже небольшой рынок может играть заметную роль в европейской экономике.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Туристические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Андорра, Сан-Марино и Мальта привлекают туристов сочетанием природы, истории и удобного доступа. Для Европы они важны как компактные, но узнаваемые центры притяжения.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заметность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Ватикан и другие малые государства обладают высоким символическим и политическим весом. Их присутствие в международных отношениях доказывает, что влияние не всегда зависит от площади.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других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Микрогосударства наглядно показывают связь между качеством управления, специализацией экономики и уровнем жизни. Это полезный пример для сравнения разных моделей развития в 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моделей развития малых государств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 чём держится устойчивость разных стран и какие риски возникают при узкой специализации.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малых стран зависит от баланса между специализацией и диверсификацией: чем уже профиль, тем важнее устойчивые связи и гибкая экономическая политика.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экономическим моделям малых государств Европы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XXI века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3650" y="2048300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территории земля, жильё и коммерческие площади быстро дорожают. Это усиливает социальное неравенство и заставляет власти искать баланс между развитием, охраной среды и интересами жителей.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195943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малые государства почти не располагают собственными сырьевыми ресурсами. Им приходится опираться на импорт энергии, продовольствия и товаров, поэтому любая внешняя нестабильность ощущается особенно остро.
</a:t>
            </a:r>
            <a:endParaRPr lang="en-US" sz="923" dirty="0"/>
          </a:p>
        </p:txBody>
      </p:sp>
      <p:sp>
        <p:nvSpPr>
          <p:cNvPr id="12" name="Text 4"/>
          <p:cNvSpPr txBox="1"/>
          <p:nvPr/>
        </p:nvSpPr>
        <p:spPr>
          <a:xfrm>
            <a:off x="3765239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финансовая сфера и международные сервисы делают малые страны уязвимыми к киберрискам. Защита данных и цифровой инфраструктуры становится для них вопросом экономической и политической устойчивости.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5571034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кадры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рынок труда затрудняет заполнение всех необходимых рабочих мест, особенно в туризме, финансах и здравоохранении. Поэтому государствам важно привлекать специалистов, не теряя социальной сбалансированности.
</a:t>
            </a:r>
            <a:endParaRPr lang="en-US" sz="909" dirty="0"/>
          </a:p>
        </p:txBody>
      </p:sp>
      <p:sp>
        <p:nvSpPr>
          <p:cNvPr id="14" name="Text 6"/>
          <p:cNvSpPr txBox="1"/>
          <p:nvPr/>
        </p:nvSpPr>
        <p:spPr>
          <a:xfrm>
            <a:off x="7337742" y="2021075"/>
            <a:ext cx="16620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островных стран особенно опасны климатические изменения, перебои в морских и авиационных перевозках и зависимость от внешних цепочек поставок. Эти факторы могут быстро отражаться на доходах и повседневной жизни.
</a:t>
            </a:r>
            <a:endParaRPr lang="en-US" sz="9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размер не ограничивает влияние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малые страны доказывают, что компактная территория может сочетаться с устойчивой политикой, развитой экономикой и заметной международной ролью. Их успех определяют не размеры, а качество институтов и умение приспосабливаться.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2026-06-03T07:42:39Z</dcterms:created>
  <dcterms:modified xsi:type="dcterms:W3CDTF">2026-06-03T07:42:39Z</dcterms:modified>
</cp:coreProperties>
</file>